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51206400" cy="51206400"/>
  <p:notesSz cx="6858000" cy="9144000"/>
  <p:defaultTextStyle>
    <a:defPPr>
      <a:defRPr lang="de-DE"/>
    </a:defPPr>
    <a:lvl1pPr algn="l" defTabSz="5851525" rtl="0" eaLnBrk="0" fontAlgn="base" hangingPunct="0">
      <a:spcBef>
        <a:spcPct val="0"/>
      </a:spcBef>
      <a:spcAft>
        <a:spcPct val="0"/>
      </a:spcAft>
      <a:defRPr sz="11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2925763" indent="-2468563" algn="l" defTabSz="5851525" rtl="0" eaLnBrk="0" fontAlgn="base" hangingPunct="0">
      <a:spcBef>
        <a:spcPct val="0"/>
      </a:spcBef>
      <a:spcAft>
        <a:spcPct val="0"/>
      </a:spcAft>
      <a:defRPr sz="11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5851525" indent="-4937125" algn="l" defTabSz="5851525" rtl="0" eaLnBrk="0" fontAlgn="base" hangingPunct="0">
      <a:spcBef>
        <a:spcPct val="0"/>
      </a:spcBef>
      <a:spcAft>
        <a:spcPct val="0"/>
      </a:spcAft>
      <a:defRPr sz="11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8777288" indent="-7405688" algn="l" defTabSz="5851525" rtl="0" eaLnBrk="0" fontAlgn="base" hangingPunct="0">
      <a:spcBef>
        <a:spcPct val="0"/>
      </a:spcBef>
      <a:spcAft>
        <a:spcPct val="0"/>
      </a:spcAft>
      <a:defRPr sz="11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1703050" indent="-9874250" algn="l" defTabSz="5851525" rtl="0" eaLnBrk="0" fontAlgn="base" hangingPunct="0">
      <a:spcBef>
        <a:spcPct val="0"/>
      </a:spcBef>
      <a:spcAft>
        <a:spcPct val="0"/>
      </a:spcAft>
      <a:defRPr sz="11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1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1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1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15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128">
          <p15:clr>
            <a:srgbClr val="A4A3A4"/>
          </p15:clr>
        </p15:guide>
        <p15:guide id="2" pos="161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>
      <p:cViewPr varScale="1">
        <p:scale>
          <a:sx n="22" d="100"/>
          <a:sy n="22" d="100"/>
        </p:scale>
        <p:origin x="2628" y="102"/>
      </p:cViewPr>
      <p:guideLst>
        <p:guide orient="horz" pos="16128"/>
        <p:guide pos="161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34679D7-C886-4A3C-B439-F25ED6EA1DF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5168E22-7E51-43A4-8298-22044FDDDF3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0339BBF-D32C-4CB2-AADA-D5A999161D2C}" type="datetimeFigureOut">
              <a:rPr lang="de-DE"/>
              <a:pPr>
                <a:defRPr/>
              </a:pPr>
              <a:t>31.07.2019</a:t>
            </a:fld>
            <a:endParaRPr lang="de-DE"/>
          </a:p>
        </p:txBody>
      </p:sp>
      <p:sp>
        <p:nvSpPr>
          <p:cNvPr id="4" name="Folienbildplatzhalter 3">
            <a:extLst>
              <a:ext uri="{FF2B5EF4-FFF2-40B4-BE49-F238E27FC236}">
                <a16:creationId xmlns:a16="http://schemas.microsoft.com/office/drawing/2014/main" id="{1F95565E-F0F9-4BCC-95DA-08F9C573A8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>
            <a:extLst>
              <a:ext uri="{FF2B5EF4-FFF2-40B4-BE49-F238E27FC236}">
                <a16:creationId xmlns:a16="http://schemas.microsoft.com/office/drawing/2014/main" id="{E34983F0-D6BE-4FDB-8E20-594FDDFD0F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575E675-2449-414A-9753-B9901CD5155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28D38AC-599E-401C-9B0F-2254BEC41D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7B74D9F-27EF-411C-B33F-643487C17DF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lienbildplatzhalter 1">
            <a:extLst>
              <a:ext uri="{FF2B5EF4-FFF2-40B4-BE49-F238E27FC236}">
                <a16:creationId xmlns:a16="http://schemas.microsoft.com/office/drawing/2014/main" id="{EF439A8D-BB26-48D1-AE9F-220B03DEE00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izenplatzhalter 2">
            <a:extLst>
              <a:ext uri="{FF2B5EF4-FFF2-40B4-BE49-F238E27FC236}">
                <a16:creationId xmlns:a16="http://schemas.microsoft.com/office/drawing/2014/main" id="{B80566BE-34F4-486E-93C2-CE947E49D4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/>
          </a:p>
        </p:txBody>
      </p:sp>
      <p:sp>
        <p:nvSpPr>
          <p:cNvPr id="4100" name="Foliennummernplatzhalter 3">
            <a:extLst>
              <a:ext uri="{FF2B5EF4-FFF2-40B4-BE49-F238E27FC236}">
                <a16:creationId xmlns:a16="http://schemas.microsoft.com/office/drawing/2014/main" id="{6C89086B-C95F-47EF-9638-85A82F994D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36C3E8-8913-48DA-B1DD-5DCC342E154B}" type="slidenum">
              <a:rPr lang="de-DE" altLang="de-DE" smtClean="0"/>
              <a:pPr/>
              <a:t>1</a:t>
            </a:fld>
            <a:endParaRPr lang="de-DE" alt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840480" y="15907177"/>
            <a:ext cx="43525440" cy="10976187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680960" y="29016960"/>
            <a:ext cx="35844480" cy="13086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926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852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778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1704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463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7556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0482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340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55AA5B9-54BD-4117-B43B-DF4E43AF0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DF7F6-92DE-4381-96F1-D3416776A999}" type="datetimeFigureOut">
              <a:rPr lang="de-DE"/>
              <a:pPr>
                <a:defRPr/>
              </a:pPr>
              <a:t>31.07.2019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CCC8083-466D-4073-8C19-66E5B3A6F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C93C982-C95F-4A0E-8B5B-F52CCC06B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3463E-E0D5-4EF2-8C0A-9C22666BFF19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04937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4988BFA-45DE-4004-8A0D-DC9EAC3CA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AFD9E-C7D8-49F7-AB3B-719A462F2F11}" type="datetimeFigureOut">
              <a:rPr lang="de-DE"/>
              <a:pPr>
                <a:defRPr/>
              </a:pPr>
              <a:t>31.07.2019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4934CA7-8E76-4767-B0CE-500BF0A24B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315E3EF-D4CC-4E07-A70F-BB2C02403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15D479-83C5-4365-8710-5320C2A9698B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000969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207901540" y="15314510"/>
            <a:ext cx="64514733" cy="326227440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4339576" y="15314510"/>
            <a:ext cx="192708527" cy="326227440"/>
          </a:xfrm>
        </p:spPr>
        <p:txBody>
          <a:bodyPr vert="eaVert"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0BCA6BD-DBDD-4D30-B8DB-477318604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DF4F07-F797-44B8-ABD3-CD45F501116E}" type="datetimeFigureOut">
              <a:rPr lang="de-DE"/>
              <a:pPr>
                <a:defRPr/>
              </a:pPr>
              <a:t>31.07.2019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A8A6245-CFD7-40C4-9F77-15EC5D28A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833251-6378-4E00-8F9C-AFD1146A7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E8145-D26C-4AD6-8653-8FE6371A3BC1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67670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CF4DE42-2F7F-4652-8797-2DAFF34E5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DDEE1-D0B8-4137-B0C6-8D0B5DAF635F}" type="datetimeFigureOut">
              <a:rPr lang="de-DE"/>
              <a:pPr>
                <a:defRPr/>
              </a:pPr>
              <a:t>31.07.2019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0056B09-9E09-4CC0-B69D-2D5739897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3592F35-8B1A-4EE7-8E43-602EAEBBC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F56B9-60C0-42F2-A87F-4D4394CBAB3C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722157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044953" y="32904857"/>
            <a:ext cx="43525440" cy="10170160"/>
          </a:xfrm>
        </p:spPr>
        <p:txBody>
          <a:bodyPr anchor="t"/>
          <a:lstStyle>
            <a:lvl1pPr algn="l">
              <a:defRPr sz="256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044953" y="21703461"/>
            <a:ext cx="43525440" cy="11201396"/>
          </a:xfrm>
        </p:spPr>
        <p:txBody>
          <a:bodyPr anchor="b"/>
          <a:lstStyle>
            <a:lvl1pPr marL="0" indent="0">
              <a:buNone/>
              <a:defRPr sz="12800">
                <a:solidFill>
                  <a:schemeClr val="tx1">
                    <a:tint val="75000"/>
                  </a:schemeClr>
                </a:solidFill>
              </a:defRPr>
            </a:lvl1pPr>
            <a:lvl2pPr marL="2926080" indent="0">
              <a:buNone/>
              <a:defRPr sz="11500">
                <a:solidFill>
                  <a:schemeClr val="tx1">
                    <a:tint val="75000"/>
                  </a:schemeClr>
                </a:solidFill>
              </a:defRPr>
            </a:lvl2pPr>
            <a:lvl3pPr marL="5852160" indent="0">
              <a:buNone/>
              <a:defRPr sz="10200">
                <a:solidFill>
                  <a:schemeClr val="tx1">
                    <a:tint val="75000"/>
                  </a:schemeClr>
                </a:solidFill>
              </a:defRPr>
            </a:lvl3pPr>
            <a:lvl4pPr marL="8778240" indent="0">
              <a:buNone/>
              <a:defRPr sz="9000">
                <a:solidFill>
                  <a:schemeClr val="tx1">
                    <a:tint val="75000"/>
                  </a:schemeClr>
                </a:solidFill>
              </a:defRPr>
            </a:lvl4pPr>
            <a:lvl5pPr marL="11704320" indent="0">
              <a:buNone/>
              <a:defRPr sz="9000">
                <a:solidFill>
                  <a:schemeClr val="tx1">
                    <a:tint val="75000"/>
                  </a:schemeClr>
                </a:solidFill>
              </a:defRPr>
            </a:lvl5pPr>
            <a:lvl6pPr marL="14630400" indent="0">
              <a:buNone/>
              <a:defRPr sz="9000">
                <a:solidFill>
                  <a:schemeClr val="tx1">
                    <a:tint val="75000"/>
                  </a:schemeClr>
                </a:solidFill>
              </a:defRPr>
            </a:lvl6pPr>
            <a:lvl7pPr marL="17556480" indent="0">
              <a:buNone/>
              <a:defRPr sz="9000">
                <a:solidFill>
                  <a:schemeClr val="tx1">
                    <a:tint val="75000"/>
                  </a:schemeClr>
                </a:solidFill>
              </a:defRPr>
            </a:lvl7pPr>
            <a:lvl8pPr marL="20482560" indent="0">
              <a:buNone/>
              <a:defRPr sz="9000">
                <a:solidFill>
                  <a:schemeClr val="tx1">
                    <a:tint val="75000"/>
                  </a:schemeClr>
                </a:solidFill>
              </a:defRPr>
            </a:lvl8pPr>
            <a:lvl9pPr marL="23408640" indent="0">
              <a:buNone/>
              <a:defRPr sz="9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E0FAD29-B4E4-4B6A-B204-4469C9EFA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5C1E82-C208-4FDF-82CD-44202FC7034B}" type="datetimeFigureOut">
              <a:rPr lang="de-DE"/>
              <a:pPr>
                <a:defRPr/>
              </a:pPr>
              <a:t>31.07.2019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8F007A0-E8BD-4EE8-99F6-444FA5E091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6A5433F-7B46-42DD-939C-BDCA25187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CDC32-51A7-4B85-8E77-6EACD20D6E8A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859050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4339573" y="89208187"/>
            <a:ext cx="128611627" cy="252333760"/>
          </a:xfrm>
        </p:spPr>
        <p:txBody>
          <a:bodyPr/>
          <a:lstStyle>
            <a:lvl1pPr>
              <a:defRPr sz="17900"/>
            </a:lvl1pPr>
            <a:lvl2pPr>
              <a:defRPr sz="15400"/>
            </a:lvl2pPr>
            <a:lvl3pPr>
              <a:defRPr sz="12800"/>
            </a:lvl3pPr>
            <a:lvl4pPr>
              <a:defRPr sz="11500"/>
            </a:lvl4pPr>
            <a:lvl5pPr>
              <a:defRPr sz="11500"/>
            </a:lvl5pPr>
            <a:lvl6pPr>
              <a:defRPr sz="11500"/>
            </a:lvl6pPr>
            <a:lvl7pPr>
              <a:defRPr sz="11500"/>
            </a:lvl7pPr>
            <a:lvl8pPr>
              <a:defRPr sz="11500"/>
            </a:lvl8pPr>
            <a:lvl9pPr>
              <a:defRPr sz="115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143804643" y="89208187"/>
            <a:ext cx="128611633" cy="252333760"/>
          </a:xfrm>
        </p:spPr>
        <p:txBody>
          <a:bodyPr/>
          <a:lstStyle>
            <a:lvl1pPr>
              <a:defRPr sz="17900"/>
            </a:lvl1pPr>
            <a:lvl2pPr>
              <a:defRPr sz="15400"/>
            </a:lvl2pPr>
            <a:lvl3pPr>
              <a:defRPr sz="12800"/>
            </a:lvl3pPr>
            <a:lvl4pPr>
              <a:defRPr sz="11500"/>
            </a:lvl4pPr>
            <a:lvl5pPr>
              <a:defRPr sz="11500"/>
            </a:lvl5pPr>
            <a:lvl6pPr>
              <a:defRPr sz="11500"/>
            </a:lvl6pPr>
            <a:lvl7pPr>
              <a:defRPr sz="11500"/>
            </a:lvl7pPr>
            <a:lvl8pPr>
              <a:defRPr sz="11500"/>
            </a:lvl8pPr>
            <a:lvl9pPr>
              <a:defRPr sz="115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615E3E0E-4645-4D90-9F02-42DA8CC16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CA76C-2E34-44BF-A4D4-6D64E394FF13}" type="datetimeFigureOut">
              <a:rPr lang="de-DE"/>
              <a:pPr>
                <a:defRPr/>
              </a:pPr>
              <a:t>31.07.2019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9F45BB48-69FE-4BCF-B2AD-457F6B03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FF032F77-90F3-4C8C-9842-29FA8849A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0DFFE-EE91-494C-B62E-24D9269A2F0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00221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60320" y="2050630"/>
            <a:ext cx="46085760" cy="8534400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560320" y="11462177"/>
            <a:ext cx="22625053" cy="4776890"/>
          </a:xfrm>
        </p:spPr>
        <p:txBody>
          <a:bodyPr anchor="b"/>
          <a:lstStyle>
            <a:lvl1pPr marL="0" indent="0">
              <a:buNone/>
              <a:defRPr sz="15400" b="1"/>
            </a:lvl1pPr>
            <a:lvl2pPr marL="2926080" indent="0">
              <a:buNone/>
              <a:defRPr sz="12800" b="1"/>
            </a:lvl2pPr>
            <a:lvl3pPr marL="5852160" indent="0">
              <a:buNone/>
              <a:defRPr sz="11500" b="1"/>
            </a:lvl3pPr>
            <a:lvl4pPr marL="8778240" indent="0">
              <a:buNone/>
              <a:defRPr sz="10200" b="1"/>
            </a:lvl4pPr>
            <a:lvl5pPr marL="11704320" indent="0">
              <a:buNone/>
              <a:defRPr sz="10200" b="1"/>
            </a:lvl5pPr>
            <a:lvl6pPr marL="14630400" indent="0">
              <a:buNone/>
              <a:defRPr sz="10200" b="1"/>
            </a:lvl6pPr>
            <a:lvl7pPr marL="17556480" indent="0">
              <a:buNone/>
              <a:defRPr sz="10200" b="1"/>
            </a:lvl7pPr>
            <a:lvl8pPr marL="20482560" indent="0">
              <a:buNone/>
              <a:defRPr sz="10200" b="1"/>
            </a:lvl8pPr>
            <a:lvl9pPr marL="23408640" indent="0">
              <a:buNone/>
              <a:defRPr sz="102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560320" y="16239067"/>
            <a:ext cx="22625053" cy="29502950"/>
          </a:xfrm>
        </p:spPr>
        <p:txBody>
          <a:bodyPr/>
          <a:lstStyle>
            <a:lvl1pPr>
              <a:defRPr sz="15400"/>
            </a:lvl1pPr>
            <a:lvl2pPr>
              <a:defRPr sz="12800"/>
            </a:lvl2pPr>
            <a:lvl3pPr>
              <a:defRPr sz="11500"/>
            </a:lvl3pPr>
            <a:lvl4pPr>
              <a:defRPr sz="10200"/>
            </a:lvl4pPr>
            <a:lvl5pPr>
              <a:defRPr sz="10200"/>
            </a:lvl5pPr>
            <a:lvl6pPr>
              <a:defRPr sz="10200"/>
            </a:lvl6pPr>
            <a:lvl7pPr>
              <a:defRPr sz="10200"/>
            </a:lvl7pPr>
            <a:lvl8pPr>
              <a:defRPr sz="10200"/>
            </a:lvl8pPr>
            <a:lvl9pPr>
              <a:defRPr sz="102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26012143" y="11462177"/>
            <a:ext cx="22633940" cy="4776890"/>
          </a:xfrm>
        </p:spPr>
        <p:txBody>
          <a:bodyPr anchor="b"/>
          <a:lstStyle>
            <a:lvl1pPr marL="0" indent="0">
              <a:buNone/>
              <a:defRPr sz="15400" b="1"/>
            </a:lvl1pPr>
            <a:lvl2pPr marL="2926080" indent="0">
              <a:buNone/>
              <a:defRPr sz="12800" b="1"/>
            </a:lvl2pPr>
            <a:lvl3pPr marL="5852160" indent="0">
              <a:buNone/>
              <a:defRPr sz="11500" b="1"/>
            </a:lvl3pPr>
            <a:lvl4pPr marL="8778240" indent="0">
              <a:buNone/>
              <a:defRPr sz="10200" b="1"/>
            </a:lvl4pPr>
            <a:lvl5pPr marL="11704320" indent="0">
              <a:buNone/>
              <a:defRPr sz="10200" b="1"/>
            </a:lvl5pPr>
            <a:lvl6pPr marL="14630400" indent="0">
              <a:buNone/>
              <a:defRPr sz="10200" b="1"/>
            </a:lvl6pPr>
            <a:lvl7pPr marL="17556480" indent="0">
              <a:buNone/>
              <a:defRPr sz="10200" b="1"/>
            </a:lvl7pPr>
            <a:lvl8pPr marL="20482560" indent="0">
              <a:buNone/>
              <a:defRPr sz="10200" b="1"/>
            </a:lvl8pPr>
            <a:lvl9pPr marL="23408640" indent="0">
              <a:buNone/>
              <a:defRPr sz="10200" b="1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26012143" y="16239067"/>
            <a:ext cx="22633940" cy="29502950"/>
          </a:xfrm>
        </p:spPr>
        <p:txBody>
          <a:bodyPr/>
          <a:lstStyle>
            <a:lvl1pPr>
              <a:defRPr sz="15400"/>
            </a:lvl1pPr>
            <a:lvl2pPr>
              <a:defRPr sz="12800"/>
            </a:lvl2pPr>
            <a:lvl3pPr>
              <a:defRPr sz="11500"/>
            </a:lvl3pPr>
            <a:lvl4pPr>
              <a:defRPr sz="10200"/>
            </a:lvl4pPr>
            <a:lvl5pPr>
              <a:defRPr sz="10200"/>
            </a:lvl5pPr>
            <a:lvl6pPr>
              <a:defRPr sz="10200"/>
            </a:lvl6pPr>
            <a:lvl7pPr>
              <a:defRPr sz="10200"/>
            </a:lvl7pPr>
            <a:lvl8pPr>
              <a:defRPr sz="10200"/>
            </a:lvl8pPr>
            <a:lvl9pPr>
              <a:defRPr sz="102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25907059-7CDF-4EF9-BE6B-5E913BE69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397D2-FDB3-46EF-84E0-690FF77E711F}" type="datetimeFigureOut">
              <a:rPr lang="de-DE"/>
              <a:pPr>
                <a:defRPr/>
              </a:pPr>
              <a:t>31.07.2019</a:t>
            </a:fld>
            <a:endParaRPr lang="de-DE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F41D38CE-3B10-487A-89A2-889575A7C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400B63B4-CAD6-468D-89B2-DC7CEE503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27ADA-9C04-4E2C-BAB7-826A9F16671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47320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715E9ADE-E940-45A8-884C-63BF31CCA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890B9-4D22-48B3-B9AE-00EC819372D2}" type="datetimeFigureOut">
              <a:rPr lang="de-DE"/>
              <a:pPr>
                <a:defRPr/>
              </a:pPr>
              <a:t>31.07.2019</a:t>
            </a:fld>
            <a:endParaRPr lang="de-DE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3A15B7AA-79DF-483C-A43A-9A5DC4A9D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89EF034C-F949-40BB-A27E-0E075DFE6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656D6-BEDF-491B-A969-AD6780254ECE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55526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>
            <a:extLst>
              <a:ext uri="{FF2B5EF4-FFF2-40B4-BE49-F238E27FC236}">
                <a16:creationId xmlns:a16="http://schemas.microsoft.com/office/drawing/2014/main" id="{E0306EA9-2028-4E01-B04D-5C2EFB061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943B3-9871-43D8-8BB2-78042AD89F30}" type="datetimeFigureOut">
              <a:rPr lang="de-DE"/>
              <a:pPr>
                <a:defRPr/>
              </a:pPr>
              <a:t>31.07.2019</a:t>
            </a:fld>
            <a:endParaRPr lang="de-DE"/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D9F6B8C1-4DFC-42A1-9FF1-E72D7FCB6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1D5D97E5-AC73-4D05-89AF-5599505B5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0942D-8BBB-4284-862E-F83702E60C52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6634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60323" y="2038773"/>
            <a:ext cx="16846553" cy="8676640"/>
          </a:xfrm>
        </p:spPr>
        <p:txBody>
          <a:bodyPr anchor="b"/>
          <a:lstStyle>
            <a:lvl1pPr algn="l">
              <a:defRPr sz="128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0020280" y="2038777"/>
            <a:ext cx="28625800" cy="43703244"/>
          </a:xfrm>
        </p:spPr>
        <p:txBody>
          <a:bodyPr/>
          <a:lstStyle>
            <a:lvl1pPr>
              <a:defRPr sz="20500"/>
            </a:lvl1pPr>
            <a:lvl2pPr>
              <a:defRPr sz="17900"/>
            </a:lvl2pPr>
            <a:lvl3pPr>
              <a:defRPr sz="15400"/>
            </a:lvl3pPr>
            <a:lvl4pPr>
              <a:defRPr sz="12800"/>
            </a:lvl4pPr>
            <a:lvl5pPr>
              <a:defRPr sz="12800"/>
            </a:lvl5pPr>
            <a:lvl6pPr>
              <a:defRPr sz="12800"/>
            </a:lvl6pPr>
            <a:lvl7pPr>
              <a:defRPr sz="12800"/>
            </a:lvl7pPr>
            <a:lvl8pPr>
              <a:defRPr sz="12800"/>
            </a:lvl8pPr>
            <a:lvl9pPr>
              <a:defRPr sz="12800"/>
            </a:lvl9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560323" y="10715417"/>
            <a:ext cx="16846553" cy="35026604"/>
          </a:xfrm>
        </p:spPr>
        <p:txBody>
          <a:bodyPr/>
          <a:lstStyle>
            <a:lvl1pPr marL="0" indent="0">
              <a:buNone/>
              <a:defRPr sz="9000"/>
            </a:lvl1pPr>
            <a:lvl2pPr marL="2926080" indent="0">
              <a:buNone/>
              <a:defRPr sz="7700"/>
            </a:lvl2pPr>
            <a:lvl3pPr marL="5852160" indent="0">
              <a:buNone/>
              <a:defRPr sz="6400"/>
            </a:lvl3pPr>
            <a:lvl4pPr marL="8778240" indent="0">
              <a:buNone/>
              <a:defRPr sz="5800"/>
            </a:lvl4pPr>
            <a:lvl5pPr marL="11704320" indent="0">
              <a:buNone/>
              <a:defRPr sz="5800"/>
            </a:lvl5pPr>
            <a:lvl6pPr marL="14630400" indent="0">
              <a:buNone/>
              <a:defRPr sz="5800"/>
            </a:lvl6pPr>
            <a:lvl7pPr marL="17556480" indent="0">
              <a:buNone/>
              <a:defRPr sz="5800"/>
            </a:lvl7pPr>
            <a:lvl8pPr marL="20482560" indent="0">
              <a:buNone/>
              <a:defRPr sz="5800"/>
            </a:lvl8pPr>
            <a:lvl9pPr marL="23408640" indent="0">
              <a:buNone/>
              <a:defRPr sz="58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FF498E15-C094-4CA4-AEC5-7933DADB7F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AEAAB-CE78-4FC2-883B-C9FB0C5688A1}" type="datetimeFigureOut">
              <a:rPr lang="de-DE"/>
              <a:pPr>
                <a:defRPr/>
              </a:pPr>
              <a:t>31.07.2019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4E59D289-9050-4053-BAEB-E018CE947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0202C0B0-B328-4235-941C-62F05614D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07BB1-C8EC-4D8F-86FF-AD1635EACDAD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84056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036813" y="35844480"/>
            <a:ext cx="30723840" cy="4231644"/>
          </a:xfrm>
        </p:spPr>
        <p:txBody>
          <a:bodyPr anchor="b"/>
          <a:lstStyle>
            <a:lvl1pPr algn="l">
              <a:defRPr sz="128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0036813" y="4575387"/>
            <a:ext cx="30723840" cy="30723840"/>
          </a:xfrm>
        </p:spPr>
        <p:txBody>
          <a:bodyPr rtlCol="0">
            <a:normAutofit/>
          </a:bodyPr>
          <a:lstStyle>
            <a:lvl1pPr marL="0" indent="0">
              <a:buNone/>
              <a:defRPr sz="20500"/>
            </a:lvl1pPr>
            <a:lvl2pPr marL="2926080" indent="0">
              <a:buNone/>
              <a:defRPr sz="17900"/>
            </a:lvl2pPr>
            <a:lvl3pPr marL="5852160" indent="0">
              <a:buNone/>
              <a:defRPr sz="15400"/>
            </a:lvl3pPr>
            <a:lvl4pPr marL="8778240" indent="0">
              <a:buNone/>
              <a:defRPr sz="12800"/>
            </a:lvl4pPr>
            <a:lvl5pPr marL="11704320" indent="0">
              <a:buNone/>
              <a:defRPr sz="12800"/>
            </a:lvl5pPr>
            <a:lvl6pPr marL="14630400" indent="0">
              <a:buNone/>
              <a:defRPr sz="12800"/>
            </a:lvl6pPr>
            <a:lvl7pPr marL="17556480" indent="0">
              <a:buNone/>
              <a:defRPr sz="12800"/>
            </a:lvl7pPr>
            <a:lvl8pPr marL="20482560" indent="0">
              <a:buNone/>
              <a:defRPr sz="12800"/>
            </a:lvl8pPr>
            <a:lvl9pPr marL="23408640" indent="0">
              <a:buNone/>
              <a:defRPr sz="128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0036813" y="40076124"/>
            <a:ext cx="30723840" cy="6009636"/>
          </a:xfrm>
        </p:spPr>
        <p:txBody>
          <a:bodyPr/>
          <a:lstStyle>
            <a:lvl1pPr marL="0" indent="0">
              <a:buNone/>
              <a:defRPr sz="9000"/>
            </a:lvl1pPr>
            <a:lvl2pPr marL="2926080" indent="0">
              <a:buNone/>
              <a:defRPr sz="7700"/>
            </a:lvl2pPr>
            <a:lvl3pPr marL="5852160" indent="0">
              <a:buNone/>
              <a:defRPr sz="6400"/>
            </a:lvl3pPr>
            <a:lvl4pPr marL="8778240" indent="0">
              <a:buNone/>
              <a:defRPr sz="5800"/>
            </a:lvl4pPr>
            <a:lvl5pPr marL="11704320" indent="0">
              <a:buNone/>
              <a:defRPr sz="5800"/>
            </a:lvl5pPr>
            <a:lvl6pPr marL="14630400" indent="0">
              <a:buNone/>
              <a:defRPr sz="5800"/>
            </a:lvl6pPr>
            <a:lvl7pPr marL="17556480" indent="0">
              <a:buNone/>
              <a:defRPr sz="5800"/>
            </a:lvl7pPr>
            <a:lvl8pPr marL="20482560" indent="0">
              <a:buNone/>
              <a:defRPr sz="5800"/>
            </a:lvl8pPr>
            <a:lvl9pPr marL="23408640" indent="0">
              <a:buNone/>
              <a:defRPr sz="5800"/>
            </a:lvl9pPr>
          </a:lstStyle>
          <a:p>
            <a:pPr lvl="0"/>
            <a:r>
              <a:rPr lang="de-DE"/>
              <a:t>Textmasterformate durch Klicken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09D9CBD3-1951-44D1-9448-2C9E78D65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94AEE-11AC-473B-8CA1-9F73B148CFDE}" type="datetimeFigureOut">
              <a:rPr lang="de-DE"/>
              <a:pPr>
                <a:defRPr/>
              </a:pPr>
              <a:t>31.07.2019</a:t>
            </a:fld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725821AB-7C57-43D9-84D8-DC7320C01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3C444EBC-C4A8-41B0-B1EE-138A66542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62778-077E-46B5-A84B-224E53FE5FFB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25501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>
            <a:extLst>
              <a:ext uri="{FF2B5EF4-FFF2-40B4-BE49-F238E27FC236}">
                <a16:creationId xmlns:a16="http://schemas.microsoft.com/office/drawing/2014/main" id="{23ABD00D-C5CB-4BB9-911C-C8720ADC962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560638" y="2051050"/>
            <a:ext cx="46085125" cy="853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85216" tIns="292608" rIns="585216" bIns="2926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</a:p>
        </p:txBody>
      </p:sp>
      <p:sp>
        <p:nvSpPr>
          <p:cNvPr id="1027" name="Textplatzhalter 2">
            <a:extLst>
              <a:ext uri="{FF2B5EF4-FFF2-40B4-BE49-F238E27FC236}">
                <a16:creationId xmlns:a16="http://schemas.microsoft.com/office/drawing/2014/main" id="{2D914176-787B-40ED-88FB-C65AE02F2DA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2560638" y="11947525"/>
            <a:ext cx="46085125" cy="3379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85216" tIns="292608" rIns="585216" bIns="2926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C88697-3D5E-41AD-9088-8B129061F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60638" y="47461488"/>
            <a:ext cx="11947525" cy="2725737"/>
          </a:xfrm>
          <a:prstGeom prst="rect">
            <a:avLst/>
          </a:prstGeom>
        </p:spPr>
        <p:txBody>
          <a:bodyPr vert="horz" lIns="585216" tIns="292608" rIns="585216" bIns="292608" rtlCol="0" anchor="ctr"/>
          <a:lstStyle>
            <a:lvl1pPr algn="l" defTabSz="5852160" eaLnBrk="1" fontAlgn="auto" hangingPunct="1">
              <a:spcBef>
                <a:spcPts val="0"/>
              </a:spcBef>
              <a:spcAft>
                <a:spcPts val="0"/>
              </a:spcAft>
              <a:defRPr sz="77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136E99-CCCD-4B8F-A4E0-6E440D96C0FA}" type="datetimeFigureOut">
              <a:rPr lang="de-DE"/>
              <a:pPr>
                <a:defRPr/>
              </a:pPr>
              <a:t>31.07.2019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0EB023-0914-4774-ADEF-1C0F451628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7495838" y="47461488"/>
            <a:ext cx="16214725" cy="2725737"/>
          </a:xfrm>
          <a:prstGeom prst="rect">
            <a:avLst/>
          </a:prstGeom>
        </p:spPr>
        <p:txBody>
          <a:bodyPr vert="horz" lIns="585216" tIns="292608" rIns="585216" bIns="292608" rtlCol="0" anchor="ctr"/>
          <a:lstStyle>
            <a:lvl1pPr algn="ctr" defTabSz="5852160" eaLnBrk="1" fontAlgn="auto" hangingPunct="1">
              <a:spcBef>
                <a:spcPts val="0"/>
              </a:spcBef>
              <a:spcAft>
                <a:spcPts val="0"/>
              </a:spcAft>
              <a:defRPr sz="77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524877E-34CB-4B99-A34E-9CCE19CED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6698238" y="47461488"/>
            <a:ext cx="11947525" cy="2725737"/>
          </a:xfrm>
          <a:prstGeom prst="rect">
            <a:avLst/>
          </a:prstGeom>
        </p:spPr>
        <p:txBody>
          <a:bodyPr vert="horz" wrap="square" lIns="585216" tIns="292608" rIns="585216" bIns="29260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77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C72C59E-18A0-4CCF-AE1B-51F0516A9138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851525" rtl="0" eaLnBrk="0" fontAlgn="base" hangingPunct="0">
        <a:spcBef>
          <a:spcPct val="0"/>
        </a:spcBef>
        <a:spcAft>
          <a:spcPct val="0"/>
        </a:spcAft>
        <a:defRPr sz="28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5851525" rtl="0" eaLnBrk="0" fontAlgn="base" hangingPunct="0">
        <a:spcBef>
          <a:spcPct val="0"/>
        </a:spcBef>
        <a:spcAft>
          <a:spcPct val="0"/>
        </a:spcAft>
        <a:defRPr sz="28200">
          <a:solidFill>
            <a:schemeClr val="tx1"/>
          </a:solidFill>
          <a:latin typeface="Calibri" panose="020F0502020204030204" pitchFamily="34" charset="0"/>
        </a:defRPr>
      </a:lvl2pPr>
      <a:lvl3pPr algn="ctr" defTabSz="5851525" rtl="0" eaLnBrk="0" fontAlgn="base" hangingPunct="0">
        <a:spcBef>
          <a:spcPct val="0"/>
        </a:spcBef>
        <a:spcAft>
          <a:spcPct val="0"/>
        </a:spcAft>
        <a:defRPr sz="28200">
          <a:solidFill>
            <a:schemeClr val="tx1"/>
          </a:solidFill>
          <a:latin typeface="Calibri" panose="020F0502020204030204" pitchFamily="34" charset="0"/>
        </a:defRPr>
      </a:lvl3pPr>
      <a:lvl4pPr algn="ctr" defTabSz="5851525" rtl="0" eaLnBrk="0" fontAlgn="base" hangingPunct="0">
        <a:spcBef>
          <a:spcPct val="0"/>
        </a:spcBef>
        <a:spcAft>
          <a:spcPct val="0"/>
        </a:spcAft>
        <a:defRPr sz="28200">
          <a:solidFill>
            <a:schemeClr val="tx1"/>
          </a:solidFill>
          <a:latin typeface="Calibri" panose="020F0502020204030204" pitchFamily="34" charset="0"/>
        </a:defRPr>
      </a:lvl4pPr>
      <a:lvl5pPr algn="ctr" defTabSz="5851525" rtl="0" eaLnBrk="0" fontAlgn="base" hangingPunct="0">
        <a:spcBef>
          <a:spcPct val="0"/>
        </a:spcBef>
        <a:spcAft>
          <a:spcPct val="0"/>
        </a:spcAft>
        <a:defRPr sz="28200">
          <a:solidFill>
            <a:schemeClr val="tx1"/>
          </a:solidFill>
          <a:latin typeface="Calibri" panose="020F0502020204030204" pitchFamily="34" charset="0"/>
        </a:defRPr>
      </a:lvl5pPr>
      <a:lvl6pPr marL="457200" algn="ctr" defTabSz="5851525" rtl="0" fontAlgn="base">
        <a:spcBef>
          <a:spcPct val="0"/>
        </a:spcBef>
        <a:spcAft>
          <a:spcPct val="0"/>
        </a:spcAft>
        <a:defRPr sz="28200">
          <a:solidFill>
            <a:schemeClr val="tx1"/>
          </a:solidFill>
          <a:latin typeface="Calibri" panose="020F0502020204030204" pitchFamily="34" charset="0"/>
        </a:defRPr>
      </a:lvl6pPr>
      <a:lvl7pPr marL="914400" algn="ctr" defTabSz="5851525" rtl="0" fontAlgn="base">
        <a:spcBef>
          <a:spcPct val="0"/>
        </a:spcBef>
        <a:spcAft>
          <a:spcPct val="0"/>
        </a:spcAft>
        <a:defRPr sz="28200">
          <a:solidFill>
            <a:schemeClr val="tx1"/>
          </a:solidFill>
          <a:latin typeface="Calibri" panose="020F0502020204030204" pitchFamily="34" charset="0"/>
        </a:defRPr>
      </a:lvl7pPr>
      <a:lvl8pPr marL="1371600" algn="ctr" defTabSz="5851525" rtl="0" fontAlgn="base">
        <a:spcBef>
          <a:spcPct val="0"/>
        </a:spcBef>
        <a:spcAft>
          <a:spcPct val="0"/>
        </a:spcAft>
        <a:defRPr sz="28200">
          <a:solidFill>
            <a:schemeClr val="tx1"/>
          </a:solidFill>
          <a:latin typeface="Calibri" panose="020F0502020204030204" pitchFamily="34" charset="0"/>
        </a:defRPr>
      </a:lvl8pPr>
      <a:lvl9pPr marL="1828800" algn="ctr" defTabSz="5851525" rtl="0" fontAlgn="base">
        <a:spcBef>
          <a:spcPct val="0"/>
        </a:spcBef>
        <a:spcAft>
          <a:spcPct val="0"/>
        </a:spcAft>
        <a:defRPr sz="282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193925" indent="-2193925" algn="l" defTabSz="58515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500" kern="1200">
          <a:solidFill>
            <a:schemeClr val="tx1"/>
          </a:solidFill>
          <a:latin typeface="+mn-lt"/>
          <a:ea typeface="+mn-ea"/>
          <a:cs typeface="+mn-cs"/>
        </a:defRPr>
      </a:lvl1pPr>
      <a:lvl2pPr marL="4754563" indent="-1828800" algn="l" defTabSz="58515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79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0" indent="-1462088" algn="l" defTabSz="58515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0963" indent="-1462088" algn="l" defTabSz="58515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4pPr>
      <a:lvl5pPr marL="13166725" indent="-1462088" algn="l" defTabSz="585152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2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93440" indent="-1463040" algn="l" defTabSz="5852160" rtl="0" eaLnBrk="1" latinLnBrk="0" hangingPunct="1">
        <a:spcBef>
          <a:spcPct val="20000"/>
        </a:spcBef>
        <a:buFont typeface="Arial" pitchFamily="34" charset="0"/>
        <a:buChar char="•"/>
        <a:defRPr sz="12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0" indent="-1463040" algn="l" defTabSz="5852160" rtl="0" eaLnBrk="1" latinLnBrk="0" hangingPunct="1">
        <a:spcBef>
          <a:spcPct val="20000"/>
        </a:spcBef>
        <a:buFont typeface="Arial" pitchFamily="34" charset="0"/>
        <a:buChar char="•"/>
        <a:defRPr sz="12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0" indent="-1463040" algn="l" defTabSz="5852160" rtl="0" eaLnBrk="1" latinLnBrk="0" hangingPunct="1">
        <a:spcBef>
          <a:spcPct val="20000"/>
        </a:spcBef>
        <a:buFont typeface="Arial" pitchFamily="34" charset="0"/>
        <a:buChar char="•"/>
        <a:defRPr sz="12800" kern="1200">
          <a:solidFill>
            <a:schemeClr val="tx1"/>
          </a:solidFill>
          <a:latin typeface="+mn-lt"/>
          <a:ea typeface="+mn-ea"/>
          <a:cs typeface="+mn-cs"/>
        </a:defRPr>
      </a:lvl8pPr>
      <a:lvl9pPr marL="24871680" indent="-1463040" algn="l" defTabSz="5852160" rtl="0" eaLnBrk="1" latinLnBrk="0" hangingPunct="1">
        <a:spcBef>
          <a:spcPct val="20000"/>
        </a:spcBef>
        <a:buFont typeface="Arial" pitchFamily="34" charset="0"/>
        <a:buChar char="•"/>
        <a:defRPr sz="1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5852160" rtl="0" eaLnBrk="1" latinLnBrk="0" hangingPunct="1">
        <a:defRPr sz="11500" kern="1200">
          <a:solidFill>
            <a:schemeClr val="tx1"/>
          </a:solidFill>
          <a:latin typeface="+mn-lt"/>
          <a:ea typeface="+mn-ea"/>
          <a:cs typeface="+mn-cs"/>
        </a:defRPr>
      </a:lvl1pPr>
      <a:lvl2pPr marL="2926080" algn="l" defTabSz="5852160" rtl="0" eaLnBrk="1" latinLnBrk="0" hangingPunct="1">
        <a:defRPr sz="11500" kern="1200">
          <a:solidFill>
            <a:schemeClr val="tx1"/>
          </a:solidFill>
          <a:latin typeface="+mn-lt"/>
          <a:ea typeface="+mn-ea"/>
          <a:cs typeface="+mn-cs"/>
        </a:defRPr>
      </a:lvl2pPr>
      <a:lvl3pPr marL="5852160" algn="l" defTabSz="5852160" rtl="0" eaLnBrk="1" latinLnBrk="0" hangingPunct="1">
        <a:defRPr sz="11500" kern="1200">
          <a:solidFill>
            <a:schemeClr val="tx1"/>
          </a:solidFill>
          <a:latin typeface="+mn-lt"/>
          <a:ea typeface="+mn-ea"/>
          <a:cs typeface="+mn-cs"/>
        </a:defRPr>
      </a:lvl3pPr>
      <a:lvl4pPr marL="8778240" algn="l" defTabSz="5852160" rtl="0" eaLnBrk="1" latinLnBrk="0" hangingPunct="1">
        <a:defRPr sz="11500" kern="1200">
          <a:solidFill>
            <a:schemeClr val="tx1"/>
          </a:solidFill>
          <a:latin typeface="+mn-lt"/>
          <a:ea typeface="+mn-ea"/>
          <a:cs typeface="+mn-cs"/>
        </a:defRPr>
      </a:lvl4pPr>
      <a:lvl5pPr marL="11704320" algn="l" defTabSz="5852160" rtl="0" eaLnBrk="1" latinLnBrk="0" hangingPunct="1">
        <a:defRPr sz="11500" kern="1200">
          <a:solidFill>
            <a:schemeClr val="tx1"/>
          </a:solidFill>
          <a:latin typeface="+mn-lt"/>
          <a:ea typeface="+mn-ea"/>
          <a:cs typeface="+mn-cs"/>
        </a:defRPr>
      </a:lvl5pPr>
      <a:lvl6pPr marL="14630400" algn="l" defTabSz="5852160" rtl="0" eaLnBrk="1" latinLnBrk="0" hangingPunct="1">
        <a:defRPr sz="11500" kern="1200">
          <a:solidFill>
            <a:schemeClr val="tx1"/>
          </a:solidFill>
          <a:latin typeface="+mn-lt"/>
          <a:ea typeface="+mn-ea"/>
          <a:cs typeface="+mn-cs"/>
        </a:defRPr>
      </a:lvl6pPr>
      <a:lvl7pPr marL="17556480" algn="l" defTabSz="5852160" rtl="0" eaLnBrk="1" latinLnBrk="0" hangingPunct="1">
        <a:defRPr sz="11500" kern="1200">
          <a:solidFill>
            <a:schemeClr val="tx1"/>
          </a:solidFill>
          <a:latin typeface="+mn-lt"/>
          <a:ea typeface="+mn-ea"/>
          <a:cs typeface="+mn-cs"/>
        </a:defRPr>
      </a:lvl7pPr>
      <a:lvl8pPr marL="20482560" algn="l" defTabSz="5852160" rtl="0" eaLnBrk="1" latinLnBrk="0" hangingPunct="1">
        <a:defRPr sz="11500" kern="1200">
          <a:solidFill>
            <a:schemeClr val="tx1"/>
          </a:solidFill>
          <a:latin typeface="+mn-lt"/>
          <a:ea typeface="+mn-ea"/>
          <a:cs typeface="+mn-cs"/>
        </a:defRPr>
      </a:lvl8pPr>
      <a:lvl9pPr marL="23408640" algn="l" defTabSz="5852160" rtl="0" eaLnBrk="1" latinLnBrk="0" hangingPunct="1">
        <a:defRPr sz="1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Trapezoid 493">
            <a:extLst>
              <a:ext uri="{FF2B5EF4-FFF2-40B4-BE49-F238E27FC236}">
                <a16:creationId xmlns:a16="http://schemas.microsoft.com/office/drawing/2014/main" id="{83DB594C-1341-4D33-B73E-A901421C4E12}"/>
              </a:ext>
            </a:extLst>
          </p:cNvPr>
          <p:cNvSpPr/>
          <p:nvPr/>
        </p:nvSpPr>
        <p:spPr bwMode="auto">
          <a:xfrm rot="16200000">
            <a:off x="12155489" y="38979126"/>
            <a:ext cx="454025" cy="622300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117" name="Rechteck 116">
            <a:extLst>
              <a:ext uri="{FF2B5EF4-FFF2-40B4-BE49-F238E27FC236}">
                <a16:creationId xmlns:a16="http://schemas.microsoft.com/office/drawing/2014/main" id="{899B4574-FA50-4CB6-9641-423C7B1DAFFC}"/>
              </a:ext>
            </a:extLst>
          </p:cNvPr>
          <p:cNvSpPr/>
          <p:nvPr/>
        </p:nvSpPr>
        <p:spPr>
          <a:xfrm>
            <a:off x="24130000" y="41797288"/>
            <a:ext cx="566738" cy="42497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552" name="Rechteck 551">
            <a:extLst>
              <a:ext uri="{FF2B5EF4-FFF2-40B4-BE49-F238E27FC236}">
                <a16:creationId xmlns:a16="http://schemas.microsoft.com/office/drawing/2014/main" id="{9501F6C6-A7EC-4A37-B912-4E367E0EB6A8}"/>
              </a:ext>
            </a:extLst>
          </p:cNvPr>
          <p:cNvSpPr/>
          <p:nvPr/>
        </p:nvSpPr>
        <p:spPr>
          <a:xfrm>
            <a:off x="24696738" y="45480288"/>
            <a:ext cx="2387600" cy="555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3076" name="Grafik 1">
            <a:extLst>
              <a:ext uri="{FF2B5EF4-FFF2-40B4-BE49-F238E27FC236}">
                <a16:creationId xmlns:a16="http://schemas.microsoft.com/office/drawing/2014/main" id="{D2AEE273-B4B8-4BDA-A517-F48C960983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1792" y="30621288"/>
            <a:ext cx="1504950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Grafik 3">
            <a:extLst>
              <a:ext uri="{FF2B5EF4-FFF2-40B4-BE49-F238E27FC236}">
                <a16:creationId xmlns:a16="http://schemas.microsoft.com/office/drawing/2014/main" id="{F7CB94BD-97E2-42FA-9FD6-CC9047A43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7176" y="29889748"/>
            <a:ext cx="2319338" cy="1672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Grafik 4">
            <a:extLst>
              <a:ext uri="{FF2B5EF4-FFF2-40B4-BE49-F238E27FC236}">
                <a16:creationId xmlns:a16="http://schemas.microsoft.com/office/drawing/2014/main" id="{04B1409C-E3DB-46CC-823A-B5500822B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9163" y="26182638"/>
            <a:ext cx="1585912" cy="129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Grafik 5">
            <a:extLst>
              <a:ext uri="{FF2B5EF4-FFF2-40B4-BE49-F238E27FC236}">
                <a16:creationId xmlns:a16="http://schemas.microsoft.com/office/drawing/2014/main" id="{1DE85A8F-67FE-4400-A18B-62F14862A5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1463" y="26139775"/>
            <a:ext cx="1211262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Verbinder: gewinkelt 24">
            <a:extLst>
              <a:ext uri="{FF2B5EF4-FFF2-40B4-BE49-F238E27FC236}">
                <a16:creationId xmlns:a16="http://schemas.microsoft.com/office/drawing/2014/main" id="{5BCF4581-C0F2-439E-BFF6-1DDFEC0F6B13}"/>
              </a:ext>
            </a:extLst>
          </p:cNvPr>
          <p:cNvCxnSpPr/>
          <p:nvPr/>
        </p:nvCxnSpPr>
        <p:spPr>
          <a:xfrm rot="10800000" flipV="1">
            <a:off x="14965363" y="29011563"/>
            <a:ext cx="12700" cy="7937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Freihandform: Form 196">
            <a:extLst>
              <a:ext uri="{FF2B5EF4-FFF2-40B4-BE49-F238E27FC236}">
                <a16:creationId xmlns:a16="http://schemas.microsoft.com/office/drawing/2014/main" id="{A460FBA7-FC8D-43EE-82CF-1CDB479F7A6D}"/>
              </a:ext>
            </a:extLst>
          </p:cNvPr>
          <p:cNvSpPr/>
          <p:nvPr/>
        </p:nvSpPr>
        <p:spPr>
          <a:xfrm flipH="1">
            <a:off x="21963063" y="49137888"/>
            <a:ext cx="1255712" cy="2686050"/>
          </a:xfrm>
          <a:custGeom>
            <a:avLst/>
            <a:gdLst>
              <a:gd name="connsiteX0" fmla="*/ 7353300 w 7353300"/>
              <a:gd name="connsiteY0" fmla="*/ 209324 h 2685824"/>
              <a:gd name="connsiteX1" fmla="*/ 2171700 w 7353300"/>
              <a:gd name="connsiteY1" fmla="*/ 247424 h 2685824"/>
              <a:gd name="connsiteX2" fmla="*/ 0 w 7353300"/>
              <a:gd name="connsiteY2" fmla="*/ 2685824 h 2685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53300" h="2685824">
                <a:moveTo>
                  <a:pt x="7353300" y="209324"/>
                </a:moveTo>
                <a:cubicBezTo>
                  <a:pt x="5375275" y="21999"/>
                  <a:pt x="3397250" y="-165326"/>
                  <a:pt x="2171700" y="247424"/>
                </a:cubicBezTo>
                <a:cubicBezTo>
                  <a:pt x="946150" y="660174"/>
                  <a:pt x="342900" y="2184174"/>
                  <a:pt x="0" y="268582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199" name="Freihandform: Form 198">
            <a:extLst>
              <a:ext uri="{FF2B5EF4-FFF2-40B4-BE49-F238E27FC236}">
                <a16:creationId xmlns:a16="http://schemas.microsoft.com/office/drawing/2014/main" id="{821FE268-1002-4F1B-A9BB-B5DC5C0353D4}"/>
              </a:ext>
            </a:extLst>
          </p:cNvPr>
          <p:cNvSpPr/>
          <p:nvPr/>
        </p:nvSpPr>
        <p:spPr>
          <a:xfrm>
            <a:off x="15198725" y="47296388"/>
            <a:ext cx="1495425" cy="2684462"/>
          </a:xfrm>
          <a:custGeom>
            <a:avLst/>
            <a:gdLst>
              <a:gd name="connsiteX0" fmla="*/ 7353300 w 7353300"/>
              <a:gd name="connsiteY0" fmla="*/ 209324 h 2685824"/>
              <a:gd name="connsiteX1" fmla="*/ 2171700 w 7353300"/>
              <a:gd name="connsiteY1" fmla="*/ 247424 h 2685824"/>
              <a:gd name="connsiteX2" fmla="*/ 0 w 7353300"/>
              <a:gd name="connsiteY2" fmla="*/ 2685824 h 2685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353300" h="2685824">
                <a:moveTo>
                  <a:pt x="7353300" y="209324"/>
                </a:moveTo>
                <a:cubicBezTo>
                  <a:pt x="5375275" y="21999"/>
                  <a:pt x="3397250" y="-165326"/>
                  <a:pt x="2171700" y="247424"/>
                </a:cubicBezTo>
                <a:cubicBezTo>
                  <a:pt x="946150" y="660174"/>
                  <a:pt x="342900" y="2184174"/>
                  <a:pt x="0" y="2685824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290" name="Ellipse 289">
            <a:extLst>
              <a:ext uri="{FF2B5EF4-FFF2-40B4-BE49-F238E27FC236}">
                <a16:creationId xmlns:a16="http://schemas.microsoft.com/office/drawing/2014/main" id="{75A3D7DB-2A8C-4173-9EB3-79568A067F51}"/>
              </a:ext>
            </a:extLst>
          </p:cNvPr>
          <p:cNvSpPr/>
          <p:nvPr/>
        </p:nvSpPr>
        <p:spPr>
          <a:xfrm>
            <a:off x="46485175" y="31427738"/>
            <a:ext cx="2559050" cy="26733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grpSp>
        <p:nvGrpSpPr>
          <p:cNvPr id="3087" name="Gruppieren 290">
            <a:extLst>
              <a:ext uri="{FF2B5EF4-FFF2-40B4-BE49-F238E27FC236}">
                <a16:creationId xmlns:a16="http://schemas.microsoft.com/office/drawing/2014/main" id="{C436C8F5-4569-4A24-8F48-887C9DBBBD14}"/>
              </a:ext>
            </a:extLst>
          </p:cNvPr>
          <p:cNvGrpSpPr>
            <a:grpSpLocks/>
          </p:cNvGrpSpPr>
          <p:nvPr/>
        </p:nvGrpSpPr>
        <p:grpSpPr bwMode="auto">
          <a:xfrm rot="-5400000">
            <a:off x="47322581" y="30399832"/>
            <a:ext cx="1258887" cy="958850"/>
            <a:chOff x="25351172" y="26215268"/>
            <a:chExt cx="1872704" cy="1247068"/>
          </a:xfrm>
        </p:grpSpPr>
        <p:cxnSp>
          <p:nvCxnSpPr>
            <p:cNvPr id="292" name="Gerader Verbinder 291">
              <a:extLst>
                <a:ext uri="{FF2B5EF4-FFF2-40B4-BE49-F238E27FC236}">
                  <a16:creationId xmlns:a16="http://schemas.microsoft.com/office/drawing/2014/main" id="{88CD646F-EB99-4B9C-A8BF-1B14A3F49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351172" y="26219397"/>
              <a:ext cx="1872704" cy="185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Gerader Verbinder 292">
              <a:extLst>
                <a:ext uri="{FF2B5EF4-FFF2-40B4-BE49-F238E27FC236}">
                  <a16:creationId xmlns:a16="http://schemas.microsoft.com/office/drawing/2014/main" id="{A6F74007-BFD7-4722-A202-1A8EE75E53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344087" y="26240045"/>
              <a:ext cx="0" cy="6028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Gerader Verbinder 293">
              <a:extLst>
                <a:ext uri="{FF2B5EF4-FFF2-40B4-BE49-F238E27FC236}">
                  <a16:creationId xmlns:a16="http://schemas.microsoft.com/office/drawing/2014/main" id="{FF450DC2-C033-46F8-BF97-0319614C258B}"/>
                </a:ext>
              </a:extLst>
            </p:cNvPr>
            <p:cNvCxnSpPr>
              <a:cxnSpLocks/>
            </p:cNvCxnSpPr>
            <p:nvPr/>
          </p:nvCxnSpPr>
          <p:spPr>
            <a:xfrm>
              <a:off x="25351173" y="26842932"/>
              <a:ext cx="61163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Gerader Verbinder 294">
              <a:extLst>
                <a:ext uri="{FF2B5EF4-FFF2-40B4-BE49-F238E27FC236}">
                  <a16:creationId xmlns:a16="http://schemas.microsoft.com/office/drawing/2014/main" id="{C7CF8121-BECA-40ED-BF7A-1035798F93AE}"/>
                </a:ext>
              </a:extLst>
            </p:cNvPr>
            <p:cNvCxnSpPr>
              <a:cxnSpLocks/>
            </p:cNvCxnSpPr>
            <p:nvPr/>
          </p:nvCxnSpPr>
          <p:spPr>
            <a:xfrm>
              <a:off x="25955727" y="27454077"/>
              <a:ext cx="684848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Gerader Verbinder 295">
              <a:extLst>
                <a:ext uri="{FF2B5EF4-FFF2-40B4-BE49-F238E27FC236}">
                  <a16:creationId xmlns:a16="http://schemas.microsoft.com/office/drawing/2014/main" id="{CB2503D4-0082-4F41-A504-1F3D73B8B13A}"/>
                </a:ext>
              </a:extLst>
            </p:cNvPr>
            <p:cNvCxnSpPr>
              <a:cxnSpLocks/>
            </p:cNvCxnSpPr>
            <p:nvPr/>
          </p:nvCxnSpPr>
          <p:spPr>
            <a:xfrm>
              <a:off x="25955728" y="26842932"/>
              <a:ext cx="0" cy="6111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Gerader Verbinder 296">
              <a:extLst>
                <a:ext uri="{FF2B5EF4-FFF2-40B4-BE49-F238E27FC236}">
                  <a16:creationId xmlns:a16="http://schemas.microsoft.com/office/drawing/2014/main" id="{9A66F11E-CF4B-4FE8-8E2D-511665FE0F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216793" y="26215269"/>
              <a:ext cx="0" cy="63592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Gerader Verbinder 297">
              <a:extLst>
                <a:ext uri="{FF2B5EF4-FFF2-40B4-BE49-F238E27FC236}">
                  <a16:creationId xmlns:a16="http://schemas.microsoft.com/office/drawing/2014/main" id="{720245DF-1FE4-43CE-A211-C3F46428FB91}"/>
                </a:ext>
              </a:extLst>
            </p:cNvPr>
            <p:cNvCxnSpPr>
              <a:cxnSpLocks/>
            </p:cNvCxnSpPr>
            <p:nvPr/>
          </p:nvCxnSpPr>
          <p:spPr>
            <a:xfrm>
              <a:off x="26640576" y="26851191"/>
              <a:ext cx="57621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Gerader Verbinder 298">
              <a:extLst>
                <a:ext uri="{FF2B5EF4-FFF2-40B4-BE49-F238E27FC236}">
                  <a16:creationId xmlns:a16="http://schemas.microsoft.com/office/drawing/2014/main" id="{E0C366B6-62C2-4EE7-9143-58111716963C}"/>
                </a:ext>
              </a:extLst>
            </p:cNvPr>
            <p:cNvCxnSpPr>
              <a:cxnSpLocks/>
            </p:cNvCxnSpPr>
            <p:nvPr/>
          </p:nvCxnSpPr>
          <p:spPr>
            <a:xfrm>
              <a:off x="26640576" y="26851191"/>
              <a:ext cx="0" cy="61114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88" name="Gruppieren 299">
            <a:extLst>
              <a:ext uri="{FF2B5EF4-FFF2-40B4-BE49-F238E27FC236}">
                <a16:creationId xmlns:a16="http://schemas.microsoft.com/office/drawing/2014/main" id="{683B25B0-2D4A-4D15-8D70-89DD77D14F1B}"/>
              </a:ext>
            </a:extLst>
          </p:cNvPr>
          <p:cNvGrpSpPr>
            <a:grpSpLocks/>
          </p:cNvGrpSpPr>
          <p:nvPr/>
        </p:nvGrpSpPr>
        <p:grpSpPr bwMode="auto">
          <a:xfrm rot="-5400000">
            <a:off x="48040925" y="29114750"/>
            <a:ext cx="1258888" cy="960438"/>
            <a:chOff x="25351172" y="26215268"/>
            <a:chExt cx="1872704" cy="1247068"/>
          </a:xfrm>
        </p:grpSpPr>
        <p:cxnSp>
          <p:nvCxnSpPr>
            <p:cNvPr id="301" name="Gerader Verbinder 300">
              <a:extLst>
                <a:ext uri="{FF2B5EF4-FFF2-40B4-BE49-F238E27FC236}">
                  <a16:creationId xmlns:a16="http://schemas.microsoft.com/office/drawing/2014/main" id="{71A0E49C-B317-486A-9CCE-7AA685DF34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351172" y="26219391"/>
              <a:ext cx="1872704" cy="185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Gerader Verbinder 301">
              <a:extLst>
                <a:ext uri="{FF2B5EF4-FFF2-40B4-BE49-F238E27FC236}">
                  <a16:creationId xmlns:a16="http://schemas.microsoft.com/office/drawing/2014/main" id="{76DAD5FC-8FBF-4B92-973C-5F9054649C4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344088" y="26242065"/>
              <a:ext cx="0" cy="59982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Gerader Verbinder 302">
              <a:extLst>
                <a:ext uri="{FF2B5EF4-FFF2-40B4-BE49-F238E27FC236}">
                  <a16:creationId xmlns:a16="http://schemas.microsoft.com/office/drawing/2014/main" id="{AB37AA7F-B8EF-4ABE-96BB-F70AFE26C77D}"/>
                </a:ext>
              </a:extLst>
            </p:cNvPr>
            <p:cNvCxnSpPr>
              <a:cxnSpLocks/>
            </p:cNvCxnSpPr>
            <p:nvPr/>
          </p:nvCxnSpPr>
          <p:spPr>
            <a:xfrm>
              <a:off x="25351171" y="26841893"/>
              <a:ext cx="61164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Gerader Verbinder 303">
              <a:extLst>
                <a:ext uri="{FF2B5EF4-FFF2-40B4-BE49-F238E27FC236}">
                  <a16:creationId xmlns:a16="http://schemas.microsoft.com/office/drawing/2014/main" id="{65693881-0BEE-4ACD-BB1C-10341D2CA608}"/>
                </a:ext>
              </a:extLst>
            </p:cNvPr>
            <p:cNvCxnSpPr>
              <a:cxnSpLocks/>
            </p:cNvCxnSpPr>
            <p:nvPr/>
          </p:nvCxnSpPr>
          <p:spPr>
            <a:xfrm>
              <a:off x="25955726" y="27454090"/>
              <a:ext cx="68484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Gerader Verbinder 304">
              <a:extLst>
                <a:ext uri="{FF2B5EF4-FFF2-40B4-BE49-F238E27FC236}">
                  <a16:creationId xmlns:a16="http://schemas.microsoft.com/office/drawing/2014/main" id="{065FB43D-A400-4037-9272-F657C00E1402}"/>
                </a:ext>
              </a:extLst>
            </p:cNvPr>
            <p:cNvCxnSpPr>
              <a:cxnSpLocks/>
            </p:cNvCxnSpPr>
            <p:nvPr/>
          </p:nvCxnSpPr>
          <p:spPr>
            <a:xfrm>
              <a:off x="25955727" y="26841894"/>
              <a:ext cx="0" cy="6121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Gerader Verbinder 305">
              <a:extLst>
                <a:ext uri="{FF2B5EF4-FFF2-40B4-BE49-F238E27FC236}">
                  <a16:creationId xmlns:a16="http://schemas.microsoft.com/office/drawing/2014/main" id="{C02BE1E5-AB89-4015-8041-57793D40C2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216791" y="26215268"/>
              <a:ext cx="0" cy="6348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Gerader Verbinder 306">
              <a:extLst>
                <a:ext uri="{FF2B5EF4-FFF2-40B4-BE49-F238E27FC236}">
                  <a16:creationId xmlns:a16="http://schemas.microsoft.com/office/drawing/2014/main" id="{4520D26E-F883-49F7-8977-C83DCE97A11C}"/>
                </a:ext>
              </a:extLst>
            </p:cNvPr>
            <p:cNvCxnSpPr>
              <a:cxnSpLocks/>
            </p:cNvCxnSpPr>
            <p:nvPr/>
          </p:nvCxnSpPr>
          <p:spPr>
            <a:xfrm>
              <a:off x="26640574" y="26850139"/>
              <a:ext cx="57621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Gerader Verbinder 307">
              <a:extLst>
                <a:ext uri="{FF2B5EF4-FFF2-40B4-BE49-F238E27FC236}">
                  <a16:creationId xmlns:a16="http://schemas.microsoft.com/office/drawing/2014/main" id="{278C62BA-8081-4E14-9306-398A8E4B3CCC}"/>
                </a:ext>
              </a:extLst>
            </p:cNvPr>
            <p:cNvCxnSpPr>
              <a:cxnSpLocks/>
            </p:cNvCxnSpPr>
            <p:nvPr/>
          </p:nvCxnSpPr>
          <p:spPr>
            <a:xfrm>
              <a:off x="26640574" y="26850139"/>
              <a:ext cx="0" cy="6121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9" name="Rechteck 308">
            <a:extLst>
              <a:ext uri="{FF2B5EF4-FFF2-40B4-BE49-F238E27FC236}">
                <a16:creationId xmlns:a16="http://schemas.microsoft.com/office/drawing/2014/main" id="{EE653708-5D75-4908-B129-47F3164AE917}"/>
              </a:ext>
            </a:extLst>
          </p:cNvPr>
          <p:cNvSpPr/>
          <p:nvPr/>
        </p:nvSpPr>
        <p:spPr>
          <a:xfrm rot="5400000">
            <a:off x="47296387" y="29559251"/>
            <a:ext cx="823913" cy="7286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10" name="Rechteck 309">
            <a:extLst>
              <a:ext uri="{FF2B5EF4-FFF2-40B4-BE49-F238E27FC236}">
                <a16:creationId xmlns:a16="http://schemas.microsoft.com/office/drawing/2014/main" id="{B9A1920A-4B94-4F84-A8AF-2E16951B4DF2}"/>
              </a:ext>
            </a:extLst>
          </p:cNvPr>
          <p:cNvSpPr/>
          <p:nvPr/>
        </p:nvSpPr>
        <p:spPr>
          <a:xfrm rot="5400000">
            <a:off x="48034575" y="28270200"/>
            <a:ext cx="823913" cy="7286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091" name="Textfeld 313">
            <a:extLst>
              <a:ext uri="{FF2B5EF4-FFF2-40B4-BE49-F238E27FC236}">
                <a16:creationId xmlns:a16="http://schemas.microsoft.com/office/drawing/2014/main" id="{189F6AE1-1934-4D52-8332-459295B85F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01375" y="30141069"/>
            <a:ext cx="1217613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de-DE" altLang="de-DE" sz="2500"/>
              <a:t>E-oben</a:t>
            </a:r>
          </a:p>
        </p:txBody>
      </p:sp>
      <p:sp>
        <p:nvSpPr>
          <p:cNvPr id="3092" name="Textfeld 314">
            <a:extLst>
              <a:ext uri="{FF2B5EF4-FFF2-40B4-BE49-F238E27FC236}">
                <a16:creationId xmlns:a16="http://schemas.microsoft.com/office/drawing/2014/main" id="{CD00312B-301F-4A2A-9EAE-BDA26F4E16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42638" y="28681363"/>
            <a:ext cx="1497012" cy="47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de-DE" altLang="de-DE" sz="2500" dirty="0"/>
              <a:t>A -unten</a:t>
            </a:r>
          </a:p>
        </p:txBody>
      </p:sp>
      <p:pic>
        <p:nvPicPr>
          <p:cNvPr id="3093" name="Grafik 315">
            <a:extLst>
              <a:ext uri="{FF2B5EF4-FFF2-40B4-BE49-F238E27FC236}">
                <a16:creationId xmlns:a16="http://schemas.microsoft.com/office/drawing/2014/main" id="{130AE6FB-A496-49B0-90B3-081EFC6AF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8263" y="23690263"/>
            <a:ext cx="1725612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94" name="Gruppieren 517">
            <a:extLst>
              <a:ext uri="{FF2B5EF4-FFF2-40B4-BE49-F238E27FC236}">
                <a16:creationId xmlns:a16="http://schemas.microsoft.com/office/drawing/2014/main" id="{8575FC55-8276-4F6B-8AE6-0B212A0CD2CA}"/>
              </a:ext>
            </a:extLst>
          </p:cNvPr>
          <p:cNvGrpSpPr>
            <a:grpSpLocks/>
          </p:cNvGrpSpPr>
          <p:nvPr/>
        </p:nvGrpSpPr>
        <p:grpSpPr bwMode="auto">
          <a:xfrm>
            <a:off x="39455725" y="20837525"/>
            <a:ext cx="522288" cy="2601913"/>
            <a:chOff x="40666334" y="25132571"/>
            <a:chExt cx="754081" cy="3239009"/>
          </a:xfrm>
        </p:grpSpPr>
        <p:sp>
          <p:nvSpPr>
            <p:cNvPr id="317" name="Rechteck: eine Ecke abgerundet 316">
              <a:extLst>
                <a:ext uri="{FF2B5EF4-FFF2-40B4-BE49-F238E27FC236}">
                  <a16:creationId xmlns:a16="http://schemas.microsoft.com/office/drawing/2014/main" id="{E7F997B4-FFF5-46CC-9309-C29D08F8D3B7}"/>
                </a:ext>
              </a:extLst>
            </p:cNvPr>
            <p:cNvSpPr/>
            <p:nvPr/>
          </p:nvSpPr>
          <p:spPr>
            <a:xfrm>
              <a:off x="40666334" y="26071271"/>
              <a:ext cx="754081" cy="2300309"/>
            </a:xfrm>
            <a:prstGeom prst="round1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18" name="Trapezoid 317">
              <a:extLst>
                <a:ext uri="{FF2B5EF4-FFF2-40B4-BE49-F238E27FC236}">
                  <a16:creationId xmlns:a16="http://schemas.microsoft.com/office/drawing/2014/main" id="{81B4E8EA-B5C9-439E-9A31-CEA2B5B7249D}"/>
                </a:ext>
              </a:extLst>
            </p:cNvPr>
            <p:cNvSpPr/>
            <p:nvPr/>
          </p:nvSpPr>
          <p:spPr>
            <a:xfrm>
              <a:off x="40730511" y="25132571"/>
              <a:ext cx="646355" cy="952533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539" name="Textfeld 318">
              <a:extLst>
                <a:ext uri="{FF2B5EF4-FFF2-40B4-BE49-F238E27FC236}">
                  <a16:creationId xmlns:a16="http://schemas.microsoft.com/office/drawing/2014/main" id="{3FC65D52-638E-47ED-8EFA-787897BFD3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39853195" y="26794326"/>
              <a:ext cx="2401543" cy="688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de-DE" altLang="de-DE" sz="2500" b="1"/>
                <a:t>HA-Sperre</a:t>
              </a:r>
            </a:p>
          </p:txBody>
        </p:sp>
      </p:grpSp>
      <p:pic>
        <p:nvPicPr>
          <p:cNvPr id="3096" name="Grafik 363">
            <a:extLst>
              <a:ext uri="{FF2B5EF4-FFF2-40B4-BE49-F238E27FC236}">
                <a16:creationId xmlns:a16="http://schemas.microsoft.com/office/drawing/2014/main" id="{9C2766A5-5A0A-40AB-8F6F-923D27E00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2300" y="24503063"/>
            <a:ext cx="2185988" cy="196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97" name="Gruppieren 385">
            <a:extLst>
              <a:ext uri="{FF2B5EF4-FFF2-40B4-BE49-F238E27FC236}">
                <a16:creationId xmlns:a16="http://schemas.microsoft.com/office/drawing/2014/main" id="{3E9E6555-C318-4EE6-BB04-B9EB1378E700}"/>
              </a:ext>
            </a:extLst>
          </p:cNvPr>
          <p:cNvGrpSpPr>
            <a:grpSpLocks/>
          </p:cNvGrpSpPr>
          <p:nvPr/>
        </p:nvGrpSpPr>
        <p:grpSpPr bwMode="auto">
          <a:xfrm>
            <a:off x="26441400" y="20031075"/>
            <a:ext cx="7118350" cy="4814888"/>
            <a:chOff x="18707396" y="18261506"/>
            <a:chExt cx="9684533" cy="8342164"/>
          </a:xfrm>
        </p:grpSpPr>
        <p:pic>
          <p:nvPicPr>
            <p:cNvPr id="3526" name="Grafik 319">
              <a:extLst>
                <a:ext uri="{FF2B5EF4-FFF2-40B4-BE49-F238E27FC236}">
                  <a16:creationId xmlns:a16="http://schemas.microsoft.com/office/drawing/2014/main" id="{3C00B708-1A0E-493A-9E72-63076A8E0F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15746" y="18261506"/>
              <a:ext cx="2444351" cy="2105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4" name="Rechteck 353">
              <a:extLst>
                <a:ext uri="{FF2B5EF4-FFF2-40B4-BE49-F238E27FC236}">
                  <a16:creationId xmlns:a16="http://schemas.microsoft.com/office/drawing/2014/main" id="{F9D47CBE-3D80-4AEF-84FB-DF76C1FBA47C}"/>
                </a:ext>
              </a:extLst>
            </p:cNvPr>
            <p:cNvSpPr/>
            <p:nvPr/>
          </p:nvSpPr>
          <p:spPr>
            <a:xfrm>
              <a:off x="20255972" y="21350280"/>
              <a:ext cx="2978360" cy="12679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55" name="Rechteck 354">
              <a:extLst>
                <a:ext uri="{FF2B5EF4-FFF2-40B4-BE49-F238E27FC236}">
                  <a16:creationId xmlns:a16="http://schemas.microsoft.com/office/drawing/2014/main" id="{2754861E-82FE-4CC1-9A83-4C9CAEDEFE17}"/>
                </a:ext>
              </a:extLst>
            </p:cNvPr>
            <p:cNvSpPr/>
            <p:nvPr/>
          </p:nvSpPr>
          <p:spPr>
            <a:xfrm>
              <a:off x="19331578" y="20778183"/>
              <a:ext cx="943831" cy="221412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58" name="L-Form 357">
              <a:extLst>
                <a:ext uri="{FF2B5EF4-FFF2-40B4-BE49-F238E27FC236}">
                  <a16:creationId xmlns:a16="http://schemas.microsoft.com/office/drawing/2014/main" id="{D6932FEA-EE30-4046-BDA0-3A1C8086064D}"/>
                </a:ext>
              </a:extLst>
            </p:cNvPr>
            <p:cNvSpPr/>
            <p:nvPr/>
          </p:nvSpPr>
          <p:spPr>
            <a:xfrm rot="10800000">
              <a:off x="21798067" y="19268177"/>
              <a:ext cx="993507" cy="1064431"/>
            </a:xfrm>
            <a:prstGeom prst="corner">
              <a:avLst>
                <a:gd name="adj1" fmla="val 39922"/>
                <a:gd name="adj2" fmla="val 41602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59" name="Rechteck 358">
              <a:extLst>
                <a:ext uri="{FF2B5EF4-FFF2-40B4-BE49-F238E27FC236}">
                  <a16:creationId xmlns:a16="http://schemas.microsoft.com/office/drawing/2014/main" id="{8184676F-24CC-4897-A80D-ED4FC2FF764F}"/>
                </a:ext>
              </a:extLst>
            </p:cNvPr>
            <p:cNvSpPr/>
            <p:nvPr/>
          </p:nvSpPr>
          <p:spPr>
            <a:xfrm flipH="1">
              <a:off x="22389852" y="20332608"/>
              <a:ext cx="431960" cy="99291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60" name="Trapezoid 359">
              <a:extLst>
                <a:ext uri="{FF2B5EF4-FFF2-40B4-BE49-F238E27FC236}">
                  <a16:creationId xmlns:a16="http://schemas.microsoft.com/office/drawing/2014/main" id="{380ABD0C-7CB4-4257-AC5B-2A318C4C372D}"/>
                </a:ext>
              </a:extLst>
            </p:cNvPr>
            <p:cNvSpPr/>
            <p:nvPr/>
          </p:nvSpPr>
          <p:spPr>
            <a:xfrm rot="16200000">
              <a:off x="18774308" y="22314792"/>
              <a:ext cx="473080" cy="606904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61" name="Trapezoid 360">
              <a:extLst>
                <a:ext uri="{FF2B5EF4-FFF2-40B4-BE49-F238E27FC236}">
                  <a16:creationId xmlns:a16="http://schemas.microsoft.com/office/drawing/2014/main" id="{6963A8F3-AAF7-4370-B7BF-B8C010F6A9B7}"/>
                </a:ext>
              </a:extLst>
            </p:cNvPr>
            <p:cNvSpPr/>
            <p:nvPr/>
          </p:nvSpPr>
          <p:spPr>
            <a:xfrm rot="16200000">
              <a:off x="21197094" y="19135171"/>
              <a:ext cx="528089" cy="656579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62" name="Rechteck: abgerundete Ecken 361">
              <a:extLst>
                <a:ext uri="{FF2B5EF4-FFF2-40B4-BE49-F238E27FC236}">
                  <a16:creationId xmlns:a16="http://schemas.microsoft.com/office/drawing/2014/main" id="{992F5AB9-A3D8-42B9-ACF5-4906B23BB2A8}"/>
                </a:ext>
              </a:extLst>
            </p:cNvPr>
            <p:cNvSpPr/>
            <p:nvPr/>
          </p:nvSpPr>
          <p:spPr>
            <a:xfrm>
              <a:off x="23262410" y="20596652"/>
              <a:ext cx="5129519" cy="6007018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534" name="Textfeld 362">
              <a:extLst>
                <a:ext uri="{FF2B5EF4-FFF2-40B4-BE49-F238E27FC236}">
                  <a16:creationId xmlns:a16="http://schemas.microsoft.com/office/drawing/2014/main" id="{F1A2E5D2-CB18-484D-A376-FA7FC38A43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33757" y="22110819"/>
              <a:ext cx="3516832" cy="3247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de-DE" altLang="de-DE" sz="3000" dirty="0"/>
                <a:t>Verteiler-getriebe / VTG</a:t>
              </a:r>
            </a:p>
            <a:p>
              <a:pPr eaLnBrk="1" hangingPunct="1"/>
              <a:endParaRPr lang="de-DE" altLang="de-DE" sz="2500" dirty="0"/>
            </a:p>
          </p:txBody>
        </p:sp>
        <p:sp>
          <p:nvSpPr>
            <p:cNvPr id="365" name="Rechteck 364">
              <a:extLst>
                <a:ext uri="{FF2B5EF4-FFF2-40B4-BE49-F238E27FC236}">
                  <a16:creationId xmlns:a16="http://schemas.microsoft.com/office/drawing/2014/main" id="{3D424480-797F-45AC-9FA3-523F5222A1BD}"/>
                </a:ext>
              </a:extLst>
            </p:cNvPr>
            <p:cNvSpPr/>
            <p:nvPr/>
          </p:nvSpPr>
          <p:spPr>
            <a:xfrm>
              <a:off x="21500015" y="24716850"/>
              <a:ext cx="1768874" cy="12679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66" name="Ellipse 365">
              <a:extLst>
                <a:ext uri="{FF2B5EF4-FFF2-40B4-BE49-F238E27FC236}">
                  <a16:creationId xmlns:a16="http://schemas.microsoft.com/office/drawing/2014/main" id="{20509EF2-F5CF-4F60-AE36-28802E04BA7F}"/>
                </a:ext>
              </a:extLst>
            </p:cNvPr>
            <p:cNvSpPr/>
            <p:nvPr/>
          </p:nvSpPr>
          <p:spPr>
            <a:xfrm>
              <a:off x="22480563" y="25060658"/>
              <a:ext cx="619861" cy="624357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pic>
        <p:nvPicPr>
          <p:cNvPr id="3098" name="Grafik 366">
            <a:extLst>
              <a:ext uri="{FF2B5EF4-FFF2-40B4-BE49-F238E27FC236}">
                <a16:creationId xmlns:a16="http://schemas.microsoft.com/office/drawing/2014/main" id="{1C7886BA-97FF-4A84-870E-3309AEA8B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1500" y="35575875"/>
            <a:ext cx="2117725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9" name="Grafik 367">
            <a:extLst>
              <a:ext uri="{FF2B5EF4-FFF2-40B4-BE49-F238E27FC236}">
                <a16:creationId xmlns:a16="http://schemas.microsoft.com/office/drawing/2014/main" id="{8F385C75-684B-42FA-851C-021D6C2083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0550" y="3173413"/>
            <a:ext cx="4424363" cy="387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7" name="Rechteck: abgerundete Ecken 376">
            <a:extLst>
              <a:ext uri="{FF2B5EF4-FFF2-40B4-BE49-F238E27FC236}">
                <a16:creationId xmlns:a16="http://schemas.microsoft.com/office/drawing/2014/main" id="{A09CEA4A-E89F-4055-9F45-9E0401506803}"/>
              </a:ext>
            </a:extLst>
          </p:cNvPr>
          <p:cNvSpPr/>
          <p:nvPr/>
        </p:nvSpPr>
        <p:spPr>
          <a:xfrm>
            <a:off x="5838825" y="19242088"/>
            <a:ext cx="10169525" cy="60055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de-DE" sz="5400" dirty="0">
                <a:solidFill>
                  <a:schemeClr val="tx1"/>
                </a:solidFill>
              </a:rPr>
              <a:t>Schaltgetriebe</a:t>
            </a:r>
          </a:p>
        </p:txBody>
      </p:sp>
      <p:sp>
        <p:nvSpPr>
          <p:cNvPr id="378" name="Rechteck: obere Ecken abgeschnitten 377">
            <a:extLst>
              <a:ext uri="{FF2B5EF4-FFF2-40B4-BE49-F238E27FC236}">
                <a16:creationId xmlns:a16="http://schemas.microsoft.com/office/drawing/2014/main" id="{71A63C43-9DD4-4310-A3FA-271B481ED219}"/>
              </a:ext>
            </a:extLst>
          </p:cNvPr>
          <p:cNvSpPr/>
          <p:nvPr/>
        </p:nvSpPr>
        <p:spPr>
          <a:xfrm>
            <a:off x="7727950" y="22707600"/>
            <a:ext cx="725488" cy="627063"/>
          </a:xfrm>
          <a:prstGeom prst="snip2SameRect">
            <a:avLst>
              <a:gd name="adj1" fmla="val 40947"/>
              <a:gd name="adj2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80" name="Rechteck 379">
            <a:extLst>
              <a:ext uri="{FF2B5EF4-FFF2-40B4-BE49-F238E27FC236}">
                <a16:creationId xmlns:a16="http://schemas.microsoft.com/office/drawing/2014/main" id="{55FFF1A0-AECD-4673-A321-389F80B5CA8D}"/>
              </a:ext>
            </a:extLst>
          </p:cNvPr>
          <p:cNvSpPr/>
          <p:nvPr/>
        </p:nvSpPr>
        <p:spPr bwMode="auto">
          <a:xfrm>
            <a:off x="22150388" y="9640888"/>
            <a:ext cx="927100" cy="876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81" name="Rechteck 380">
            <a:extLst>
              <a:ext uri="{FF2B5EF4-FFF2-40B4-BE49-F238E27FC236}">
                <a16:creationId xmlns:a16="http://schemas.microsoft.com/office/drawing/2014/main" id="{F39405CB-8B3E-48B7-AD21-35B903F69D83}"/>
              </a:ext>
            </a:extLst>
          </p:cNvPr>
          <p:cNvSpPr/>
          <p:nvPr/>
        </p:nvSpPr>
        <p:spPr bwMode="auto">
          <a:xfrm>
            <a:off x="22150388" y="8691563"/>
            <a:ext cx="927100" cy="8778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82" name="Rechteck 381">
            <a:extLst>
              <a:ext uri="{FF2B5EF4-FFF2-40B4-BE49-F238E27FC236}">
                <a16:creationId xmlns:a16="http://schemas.microsoft.com/office/drawing/2014/main" id="{C1E9433D-C83C-49A1-B934-96B0867C0ADA}"/>
              </a:ext>
            </a:extLst>
          </p:cNvPr>
          <p:cNvSpPr/>
          <p:nvPr/>
        </p:nvSpPr>
        <p:spPr bwMode="auto">
          <a:xfrm>
            <a:off x="22150388" y="7739063"/>
            <a:ext cx="927100" cy="876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83" name="L-Form 382">
            <a:extLst>
              <a:ext uri="{FF2B5EF4-FFF2-40B4-BE49-F238E27FC236}">
                <a16:creationId xmlns:a16="http://schemas.microsoft.com/office/drawing/2014/main" id="{982E47D0-FFC4-4481-8A11-E70F2A8AC1FE}"/>
              </a:ext>
            </a:extLst>
          </p:cNvPr>
          <p:cNvSpPr/>
          <p:nvPr/>
        </p:nvSpPr>
        <p:spPr bwMode="auto">
          <a:xfrm rot="5400000">
            <a:off x="21270376" y="8923338"/>
            <a:ext cx="822325" cy="927100"/>
          </a:xfrm>
          <a:prstGeom prst="corner">
            <a:avLst>
              <a:gd name="adj1" fmla="val 39922"/>
              <a:gd name="adj2" fmla="val 416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85" name="Ellipse 384">
            <a:extLst>
              <a:ext uri="{FF2B5EF4-FFF2-40B4-BE49-F238E27FC236}">
                <a16:creationId xmlns:a16="http://schemas.microsoft.com/office/drawing/2014/main" id="{B6717796-AEA7-4AC0-A0FF-D1F120C9C5F0}"/>
              </a:ext>
            </a:extLst>
          </p:cNvPr>
          <p:cNvSpPr/>
          <p:nvPr/>
        </p:nvSpPr>
        <p:spPr bwMode="auto">
          <a:xfrm>
            <a:off x="22334538" y="9804400"/>
            <a:ext cx="538162" cy="51911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88" name="Ellipse 387">
            <a:extLst>
              <a:ext uri="{FF2B5EF4-FFF2-40B4-BE49-F238E27FC236}">
                <a16:creationId xmlns:a16="http://schemas.microsoft.com/office/drawing/2014/main" id="{F293B4B6-7174-445F-B094-7CC05D0D4D2A}"/>
              </a:ext>
            </a:extLst>
          </p:cNvPr>
          <p:cNvSpPr/>
          <p:nvPr/>
        </p:nvSpPr>
        <p:spPr bwMode="auto">
          <a:xfrm>
            <a:off x="22334538" y="8883650"/>
            <a:ext cx="538162" cy="517525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89" name="Ellipse 388">
            <a:extLst>
              <a:ext uri="{FF2B5EF4-FFF2-40B4-BE49-F238E27FC236}">
                <a16:creationId xmlns:a16="http://schemas.microsoft.com/office/drawing/2014/main" id="{67CE227A-B238-4215-B3AD-F97E671CB676}"/>
              </a:ext>
            </a:extLst>
          </p:cNvPr>
          <p:cNvSpPr/>
          <p:nvPr/>
        </p:nvSpPr>
        <p:spPr bwMode="auto">
          <a:xfrm>
            <a:off x="22336125" y="7920038"/>
            <a:ext cx="538163" cy="517525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90" name="Trapezoid 389">
            <a:extLst>
              <a:ext uri="{FF2B5EF4-FFF2-40B4-BE49-F238E27FC236}">
                <a16:creationId xmlns:a16="http://schemas.microsoft.com/office/drawing/2014/main" id="{11007FC5-BC07-428D-B237-88AC86B82C78}"/>
              </a:ext>
            </a:extLst>
          </p:cNvPr>
          <p:cNvSpPr/>
          <p:nvPr/>
        </p:nvSpPr>
        <p:spPr bwMode="auto">
          <a:xfrm rot="10800000">
            <a:off x="21183064" y="9793287"/>
            <a:ext cx="412750" cy="503238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0DDE9390-B6B5-4B63-BDF2-728167D6D816}"/>
              </a:ext>
            </a:extLst>
          </p:cNvPr>
          <p:cNvGrpSpPr/>
          <p:nvPr/>
        </p:nvGrpSpPr>
        <p:grpSpPr>
          <a:xfrm>
            <a:off x="20660519" y="8018463"/>
            <a:ext cx="1487487" cy="1325562"/>
            <a:chOff x="20661313" y="8932863"/>
            <a:chExt cx="1487487" cy="1325562"/>
          </a:xfrm>
        </p:grpSpPr>
        <p:sp>
          <p:nvSpPr>
            <p:cNvPr id="384" name="L-Form 383">
              <a:extLst>
                <a:ext uri="{FF2B5EF4-FFF2-40B4-BE49-F238E27FC236}">
                  <a16:creationId xmlns:a16="http://schemas.microsoft.com/office/drawing/2014/main" id="{61A0B1E2-03A0-4BD6-87BB-EAD89ABE26B9}"/>
                </a:ext>
              </a:extLst>
            </p:cNvPr>
            <p:cNvSpPr/>
            <p:nvPr/>
          </p:nvSpPr>
          <p:spPr bwMode="auto">
            <a:xfrm rot="5400000">
              <a:off x="21008975" y="8615363"/>
              <a:ext cx="822325" cy="1457325"/>
            </a:xfrm>
            <a:prstGeom prst="corner">
              <a:avLst>
                <a:gd name="adj1" fmla="val 39922"/>
                <a:gd name="adj2" fmla="val 41602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91" name="Trapezoid 390">
              <a:extLst>
                <a:ext uri="{FF2B5EF4-FFF2-40B4-BE49-F238E27FC236}">
                  <a16:creationId xmlns:a16="http://schemas.microsoft.com/office/drawing/2014/main" id="{7B9DE683-E8D9-40C2-B8CE-CD64ED49570F}"/>
                </a:ext>
              </a:extLst>
            </p:cNvPr>
            <p:cNvSpPr/>
            <p:nvPr/>
          </p:nvSpPr>
          <p:spPr bwMode="auto">
            <a:xfrm rot="10800000">
              <a:off x="20661313" y="9755188"/>
              <a:ext cx="412750" cy="503237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pic>
        <p:nvPicPr>
          <p:cNvPr id="3103" name="Grafik 392">
            <a:extLst>
              <a:ext uri="{FF2B5EF4-FFF2-40B4-BE49-F238E27FC236}">
                <a16:creationId xmlns:a16="http://schemas.microsoft.com/office/drawing/2014/main" id="{5D30C5F6-F3B9-4DDE-AE2A-7596E531E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1688" y="5518150"/>
            <a:ext cx="3783012" cy="237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4" name="Trapezoid 403">
            <a:extLst>
              <a:ext uri="{FF2B5EF4-FFF2-40B4-BE49-F238E27FC236}">
                <a16:creationId xmlns:a16="http://schemas.microsoft.com/office/drawing/2014/main" id="{C90E3237-0B28-41B6-9F41-EA84C89FE0EE}"/>
              </a:ext>
            </a:extLst>
          </p:cNvPr>
          <p:cNvSpPr/>
          <p:nvPr/>
        </p:nvSpPr>
        <p:spPr>
          <a:xfrm rot="10800000">
            <a:off x="46869350" y="7559675"/>
            <a:ext cx="474663" cy="608013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405" name="Trapezoid 404">
            <a:extLst>
              <a:ext uri="{FF2B5EF4-FFF2-40B4-BE49-F238E27FC236}">
                <a16:creationId xmlns:a16="http://schemas.microsoft.com/office/drawing/2014/main" id="{F77716DE-335F-4557-9025-9CBBBB95CDF8}"/>
              </a:ext>
            </a:extLst>
          </p:cNvPr>
          <p:cNvSpPr/>
          <p:nvPr/>
        </p:nvSpPr>
        <p:spPr>
          <a:xfrm rot="5400000">
            <a:off x="48560038" y="34666238"/>
            <a:ext cx="474662" cy="608012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cxnSp>
        <p:nvCxnSpPr>
          <p:cNvPr id="411" name="Verbinder: gewinkelt 410">
            <a:extLst>
              <a:ext uri="{FF2B5EF4-FFF2-40B4-BE49-F238E27FC236}">
                <a16:creationId xmlns:a16="http://schemas.microsoft.com/office/drawing/2014/main" id="{5DE69652-A93E-4631-8BF9-8EF52F82B090}"/>
              </a:ext>
            </a:extLst>
          </p:cNvPr>
          <p:cNvCxnSpPr>
            <a:cxnSpLocks/>
            <a:stCxn id="733" idx="0"/>
            <a:endCxn id="391" idx="0"/>
          </p:cNvCxnSpPr>
          <p:nvPr/>
        </p:nvCxnSpPr>
        <p:spPr>
          <a:xfrm flipV="1">
            <a:off x="20848638" y="9344025"/>
            <a:ext cx="18256" cy="21138358"/>
          </a:xfrm>
          <a:prstGeom prst="bentConnector2">
            <a:avLst/>
          </a:prstGeom>
          <a:ln w="889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07" name="Grafik 424">
            <a:extLst>
              <a:ext uri="{FF2B5EF4-FFF2-40B4-BE49-F238E27FC236}">
                <a16:creationId xmlns:a16="http://schemas.microsoft.com/office/drawing/2014/main" id="{5653DCFA-5C6A-48D5-8B11-F2CEDA715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713" y="4581526"/>
            <a:ext cx="3170237" cy="295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08" name="Textfeld 425">
            <a:extLst>
              <a:ext uri="{FF2B5EF4-FFF2-40B4-BE49-F238E27FC236}">
                <a16:creationId xmlns:a16="http://schemas.microsoft.com/office/drawing/2014/main" id="{A3A8139E-1361-46A9-9E42-56520DFAAA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13220" y="8003159"/>
            <a:ext cx="1639888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de-DE" altLang="de-DE" sz="2500" dirty="0"/>
              <a:t>Sperre VA</a:t>
            </a:r>
          </a:p>
        </p:txBody>
      </p:sp>
      <p:sp>
        <p:nvSpPr>
          <p:cNvPr id="3109" name="Textfeld 426">
            <a:extLst>
              <a:ext uri="{FF2B5EF4-FFF2-40B4-BE49-F238E27FC236}">
                <a16:creationId xmlns:a16="http://schemas.microsoft.com/office/drawing/2014/main" id="{DE8ED5AF-A18F-4BEE-A95F-C30887939B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67180" y="9830215"/>
            <a:ext cx="24098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de-DE" altLang="de-DE" sz="2500" dirty="0"/>
              <a:t>Verlangsamung</a:t>
            </a:r>
          </a:p>
        </p:txBody>
      </p:sp>
      <p:sp>
        <p:nvSpPr>
          <p:cNvPr id="3110" name="Textfeld 427">
            <a:extLst>
              <a:ext uri="{FF2B5EF4-FFF2-40B4-BE49-F238E27FC236}">
                <a16:creationId xmlns:a16="http://schemas.microsoft.com/office/drawing/2014/main" id="{A2A1925C-8E28-4914-B4B3-3A9B723F8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13192" y="8647637"/>
            <a:ext cx="571976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de-DE" altLang="de-DE" sz="2500" dirty="0"/>
              <a:t>VTG unterer Anschluss = Mittensperre </a:t>
            </a:r>
          </a:p>
        </p:txBody>
      </p:sp>
      <p:grpSp>
        <p:nvGrpSpPr>
          <p:cNvPr id="3111" name="Gruppieren 516">
            <a:extLst>
              <a:ext uri="{FF2B5EF4-FFF2-40B4-BE49-F238E27FC236}">
                <a16:creationId xmlns:a16="http://schemas.microsoft.com/office/drawing/2014/main" id="{E1C67AD2-2757-4C82-B8A8-F0ED3E781ED0}"/>
              </a:ext>
            </a:extLst>
          </p:cNvPr>
          <p:cNvGrpSpPr>
            <a:grpSpLocks/>
          </p:cNvGrpSpPr>
          <p:nvPr/>
        </p:nvGrpSpPr>
        <p:grpSpPr bwMode="auto">
          <a:xfrm>
            <a:off x="38371463" y="10290175"/>
            <a:ext cx="6167437" cy="2762250"/>
            <a:chOff x="36220402" y="16279266"/>
            <a:chExt cx="7456821" cy="4366802"/>
          </a:xfrm>
        </p:grpSpPr>
        <p:pic>
          <p:nvPicPr>
            <p:cNvPr id="3496" name="Grafik 127">
              <a:extLst>
                <a:ext uri="{FF2B5EF4-FFF2-40B4-BE49-F238E27FC236}">
                  <a16:creationId xmlns:a16="http://schemas.microsoft.com/office/drawing/2014/main" id="{FB81AC7A-A09B-4FC2-841E-3C234D1834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53480" y="16279266"/>
              <a:ext cx="3623743" cy="1825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9" name="Rechteck 128">
              <a:extLst>
                <a:ext uri="{FF2B5EF4-FFF2-40B4-BE49-F238E27FC236}">
                  <a16:creationId xmlns:a16="http://schemas.microsoft.com/office/drawing/2014/main" id="{68E03912-4AD9-4787-8F2A-BA732CDE5685}"/>
                </a:ext>
              </a:extLst>
            </p:cNvPr>
            <p:cNvSpPr/>
            <p:nvPr/>
          </p:nvSpPr>
          <p:spPr>
            <a:xfrm>
              <a:off x="36815412" y="18859193"/>
              <a:ext cx="1627641" cy="45424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grpSp>
          <p:nvGrpSpPr>
            <p:cNvPr id="3498" name="Gruppieren 129">
              <a:extLst>
                <a:ext uri="{FF2B5EF4-FFF2-40B4-BE49-F238E27FC236}">
                  <a16:creationId xmlns:a16="http://schemas.microsoft.com/office/drawing/2014/main" id="{FEAC0111-117E-4FB2-8347-D65934F3EED5}"/>
                </a:ext>
              </a:extLst>
            </p:cNvPr>
            <p:cNvGrpSpPr>
              <a:grpSpLocks/>
            </p:cNvGrpSpPr>
            <p:nvPr/>
          </p:nvGrpSpPr>
          <p:grpSpPr bwMode="auto">
            <a:xfrm rot="10800000">
              <a:off x="38426330" y="18372884"/>
              <a:ext cx="1260140" cy="959036"/>
              <a:chOff x="25351172" y="26215268"/>
              <a:chExt cx="1872704" cy="1247068"/>
            </a:xfrm>
          </p:grpSpPr>
          <p:cxnSp>
            <p:nvCxnSpPr>
              <p:cNvPr id="131" name="Gerader Verbinder 130">
                <a:extLst>
                  <a:ext uri="{FF2B5EF4-FFF2-40B4-BE49-F238E27FC236}">
                    <a16:creationId xmlns:a16="http://schemas.microsoft.com/office/drawing/2014/main" id="{E7758BFD-D30B-41BE-9BA1-38F613E0253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50658" y="26239297"/>
                <a:ext cx="1874039" cy="1631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Gerader Verbinder 131">
                <a:extLst>
                  <a:ext uri="{FF2B5EF4-FFF2-40B4-BE49-F238E27FC236}">
                    <a16:creationId xmlns:a16="http://schemas.microsoft.com/office/drawing/2014/main" id="{B8B9F77F-D09B-44E6-9B0B-288B7146699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42102" y="26249088"/>
                <a:ext cx="0" cy="60046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Gerader Verbinder 132">
                <a:extLst>
                  <a:ext uri="{FF2B5EF4-FFF2-40B4-BE49-F238E27FC236}">
                    <a16:creationId xmlns:a16="http://schemas.microsoft.com/office/drawing/2014/main" id="{2F059FC1-F9D7-4FC6-9613-26D11A9B32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50658" y="26849552"/>
                <a:ext cx="61327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Gerader Verbinder 133">
                <a:extLst>
                  <a:ext uri="{FF2B5EF4-FFF2-40B4-BE49-F238E27FC236}">
                    <a16:creationId xmlns:a16="http://schemas.microsoft.com/office/drawing/2014/main" id="{2E99E04C-9389-442C-B2AA-AC232FE05C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55371" y="27463070"/>
                <a:ext cx="68458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Gerader Verbinder 134">
                <a:extLst>
                  <a:ext uri="{FF2B5EF4-FFF2-40B4-BE49-F238E27FC236}">
                    <a16:creationId xmlns:a16="http://schemas.microsoft.com/office/drawing/2014/main" id="{C945F3D3-9E15-49F0-8FC3-2D1C7B4565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55371" y="26849552"/>
                <a:ext cx="0" cy="61351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Gerader Verbinder 135">
                <a:extLst>
                  <a:ext uri="{FF2B5EF4-FFF2-40B4-BE49-F238E27FC236}">
                    <a16:creationId xmlns:a16="http://schemas.microsoft.com/office/drawing/2014/main" id="{846D2A2D-B457-4DD7-94C5-3207D6764B3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16139" y="26232770"/>
                <a:ext cx="0" cy="63636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Gerader Verbinder 136">
                <a:extLst>
                  <a:ext uri="{FF2B5EF4-FFF2-40B4-BE49-F238E27FC236}">
                    <a16:creationId xmlns:a16="http://schemas.microsoft.com/office/drawing/2014/main" id="{15349691-04F2-407B-A5CF-8BC2C156C4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39951" y="26859341"/>
                <a:ext cx="57618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Gerader Verbinder 137">
                <a:extLst>
                  <a:ext uri="{FF2B5EF4-FFF2-40B4-BE49-F238E27FC236}">
                    <a16:creationId xmlns:a16="http://schemas.microsoft.com/office/drawing/2014/main" id="{8DE384C5-1A7E-4BF7-9571-9B8615C022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39951" y="26869133"/>
                <a:ext cx="0" cy="61025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9" name="Rechteck: abgerundete Ecken 138">
              <a:extLst>
                <a:ext uri="{FF2B5EF4-FFF2-40B4-BE49-F238E27FC236}">
                  <a16:creationId xmlns:a16="http://schemas.microsoft.com/office/drawing/2014/main" id="{108A2203-366F-4D18-A43F-EA50F3A24AB8}"/>
                </a:ext>
              </a:extLst>
            </p:cNvPr>
            <p:cNvSpPr/>
            <p:nvPr/>
          </p:nvSpPr>
          <p:spPr>
            <a:xfrm>
              <a:off x="39694494" y="18339695"/>
              <a:ext cx="1320539" cy="140540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140" name="Rechteck: obere Ecken abgeschnitten 139">
              <a:extLst>
                <a:ext uri="{FF2B5EF4-FFF2-40B4-BE49-F238E27FC236}">
                  <a16:creationId xmlns:a16="http://schemas.microsoft.com/office/drawing/2014/main" id="{F5AE35DD-BB72-4870-BEDD-9FD54A422CEE}"/>
                </a:ext>
              </a:extLst>
            </p:cNvPr>
            <p:cNvSpPr/>
            <p:nvPr/>
          </p:nvSpPr>
          <p:spPr>
            <a:xfrm rot="5400000">
              <a:off x="39768509" y="18767478"/>
              <a:ext cx="725291" cy="627639"/>
            </a:xfrm>
            <a:prstGeom prst="snip2SameRect">
              <a:avLst>
                <a:gd name="adj1" fmla="val 40947"/>
                <a:gd name="adj2" fmla="val 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141" name="Rechteck 140">
              <a:extLst>
                <a:ext uri="{FF2B5EF4-FFF2-40B4-BE49-F238E27FC236}">
                  <a16:creationId xmlns:a16="http://schemas.microsoft.com/office/drawing/2014/main" id="{0A706BEC-946F-40AA-9411-922DCC92ED56}"/>
                </a:ext>
              </a:extLst>
            </p:cNvPr>
            <p:cNvSpPr/>
            <p:nvPr/>
          </p:nvSpPr>
          <p:spPr>
            <a:xfrm>
              <a:off x="40183937" y="19745102"/>
              <a:ext cx="410749" cy="84324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69" name="Trapezoid 368">
              <a:extLst>
                <a:ext uri="{FF2B5EF4-FFF2-40B4-BE49-F238E27FC236}">
                  <a16:creationId xmlns:a16="http://schemas.microsoft.com/office/drawing/2014/main" id="{B0A0C8B4-F664-4CB3-9341-468D846FA5CE}"/>
                </a:ext>
              </a:extLst>
            </p:cNvPr>
            <p:cNvSpPr/>
            <p:nvPr/>
          </p:nvSpPr>
          <p:spPr>
            <a:xfrm rot="16200000">
              <a:off x="36286503" y="18785564"/>
              <a:ext cx="474324" cy="606527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70" name="Trapezoid 369">
              <a:extLst>
                <a:ext uri="{FF2B5EF4-FFF2-40B4-BE49-F238E27FC236}">
                  <a16:creationId xmlns:a16="http://schemas.microsoft.com/office/drawing/2014/main" id="{E8EFEBE8-8339-45AE-876E-E0558F3D4044}"/>
                </a:ext>
              </a:extLst>
            </p:cNvPr>
            <p:cNvSpPr/>
            <p:nvPr/>
          </p:nvSpPr>
          <p:spPr>
            <a:xfrm>
              <a:off x="38798139" y="17167684"/>
              <a:ext cx="474089" cy="607337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71" name="Trapezoid 370">
              <a:extLst>
                <a:ext uri="{FF2B5EF4-FFF2-40B4-BE49-F238E27FC236}">
                  <a16:creationId xmlns:a16="http://schemas.microsoft.com/office/drawing/2014/main" id="{FD211420-A992-47B2-8C64-AAFB51E76FEB}"/>
                </a:ext>
              </a:extLst>
            </p:cNvPr>
            <p:cNvSpPr/>
            <p:nvPr/>
          </p:nvSpPr>
          <p:spPr>
            <a:xfrm rot="16200000">
              <a:off x="39275949" y="18782094"/>
              <a:ext cx="474326" cy="608447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505" name="Textfeld 371">
              <a:extLst>
                <a:ext uri="{FF2B5EF4-FFF2-40B4-BE49-F238E27FC236}">
                  <a16:creationId xmlns:a16="http://schemas.microsoft.com/office/drawing/2014/main" id="{883B04E7-9217-4109-AE25-30A7A43D09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932882" y="18165024"/>
              <a:ext cx="2013109" cy="2481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de-DE" altLang="de-DE" sz="2400" b="1"/>
                <a:t>Relais-ventil</a:t>
              </a:r>
              <a:r>
                <a:rPr lang="de-DE" altLang="de-DE" sz="3600" b="1"/>
                <a:t> FSB</a:t>
              </a:r>
            </a:p>
          </p:txBody>
        </p:sp>
        <p:sp>
          <p:nvSpPr>
            <p:cNvPr id="374" name="Rechteck 373">
              <a:extLst>
                <a:ext uri="{FF2B5EF4-FFF2-40B4-BE49-F238E27FC236}">
                  <a16:creationId xmlns:a16="http://schemas.microsoft.com/office/drawing/2014/main" id="{35B14AB6-F883-4C06-A538-3380B934C6CF}"/>
                </a:ext>
              </a:extLst>
            </p:cNvPr>
            <p:cNvSpPr/>
            <p:nvPr/>
          </p:nvSpPr>
          <p:spPr>
            <a:xfrm>
              <a:off x="38813494" y="17764983"/>
              <a:ext cx="458734" cy="60733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507" name="Textfeld 432">
              <a:extLst>
                <a:ext uri="{FF2B5EF4-FFF2-40B4-BE49-F238E27FC236}">
                  <a16:creationId xmlns:a16="http://schemas.microsoft.com/office/drawing/2014/main" id="{EC80A3E3-D1E6-4C4A-88B0-8BA00CCCE2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33105" y="16469382"/>
              <a:ext cx="74535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de-DE" altLang="de-DE" sz="3600" b="1"/>
                <a:t>A</a:t>
              </a:r>
            </a:p>
          </p:txBody>
        </p:sp>
      </p:grpSp>
      <p:sp>
        <p:nvSpPr>
          <p:cNvPr id="441" name="Trapezoid 440">
            <a:extLst>
              <a:ext uri="{FF2B5EF4-FFF2-40B4-BE49-F238E27FC236}">
                <a16:creationId xmlns:a16="http://schemas.microsoft.com/office/drawing/2014/main" id="{06E75C9D-1BDE-44F6-B5AD-255D39CA39CA}"/>
              </a:ext>
            </a:extLst>
          </p:cNvPr>
          <p:cNvSpPr/>
          <p:nvPr/>
        </p:nvSpPr>
        <p:spPr>
          <a:xfrm>
            <a:off x="47344013" y="4968875"/>
            <a:ext cx="474662" cy="606425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grpSp>
        <p:nvGrpSpPr>
          <p:cNvPr id="3113" name="Gruppieren 375">
            <a:extLst>
              <a:ext uri="{FF2B5EF4-FFF2-40B4-BE49-F238E27FC236}">
                <a16:creationId xmlns:a16="http://schemas.microsoft.com/office/drawing/2014/main" id="{65D79377-1722-472E-9569-0B44D5A32558}"/>
              </a:ext>
            </a:extLst>
          </p:cNvPr>
          <p:cNvGrpSpPr>
            <a:grpSpLocks/>
          </p:cNvGrpSpPr>
          <p:nvPr/>
        </p:nvGrpSpPr>
        <p:grpSpPr bwMode="auto">
          <a:xfrm>
            <a:off x="36539488" y="20261263"/>
            <a:ext cx="503237" cy="2843212"/>
            <a:chOff x="36540051" y="20260781"/>
            <a:chExt cx="503160" cy="2843212"/>
          </a:xfrm>
        </p:grpSpPr>
        <p:sp>
          <p:nvSpPr>
            <p:cNvPr id="429" name="Rechteck 428">
              <a:extLst>
                <a:ext uri="{FF2B5EF4-FFF2-40B4-BE49-F238E27FC236}">
                  <a16:creationId xmlns:a16="http://schemas.microsoft.com/office/drawing/2014/main" id="{55D849DF-C84D-4BF8-9F84-23D2B43C5F0D}"/>
                </a:ext>
              </a:extLst>
            </p:cNvPr>
            <p:cNvSpPr/>
            <p:nvPr/>
          </p:nvSpPr>
          <p:spPr>
            <a:xfrm rot="16238344">
              <a:off x="35981211" y="21467316"/>
              <a:ext cx="1628775" cy="45713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431" name="Trapezoid 430">
              <a:extLst>
                <a:ext uri="{FF2B5EF4-FFF2-40B4-BE49-F238E27FC236}">
                  <a16:creationId xmlns:a16="http://schemas.microsoft.com/office/drawing/2014/main" id="{D0F002CF-C87C-418F-B5DB-7DEEDFA43B9E}"/>
                </a:ext>
              </a:extLst>
            </p:cNvPr>
            <p:cNvSpPr/>
            <p:nvPr/>
          </p:nvSpPr>
          <p:spPr>
            <a:xfrm rot="10843936">
              <a:off x="36540051" y="22524556"/>
              <a:ext cx="479352" cy="579437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432" name="Trapezoid 431">
              <a:extLst>
                <a:ext uri="{FF2B5EF4-FFF2-40B4-BE49-F238E27FC236}">
                  <a16:creationId xmlns:a16="http://schemas.microsoft.com/office/drawing/2014/main" id="{8BA573B6-B45D-4BA6-B1B4-EA21FB5AF47B}"/>
                </a:ext>
              </a:extLst>
            </p:cNvPr>
            <p:cNvSpPr/>
            <p:nvPr/>
          </p:nvSpPr>
          <p:spPr>
            <a:xfrm rot="18634">
              <a:off x="36568622" y="20260781"/>
              <a:ext cx="474589" cy="606425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sp>
        <p:nvSpPr>
          <p:cNvPr id="3114" name="Textfeld 441">
            <a:extLst>
              <a:ext uri="{FF2B5EF4-FFF2-40B4-BE49-F238E27FC236}">
                <a16:creationId xmlns:a16="http://schemas.microsoft.com/office/drawing/2014/main" id="{63B6E941-5022-4973-8753-47F61BF9FD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61775" y="19221450"/>
            <a:ext cx="746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A</a:t>
            </a:r>
          </a:p>
        </p:txBody>
      </p:sp>
      <p:pic>
        <p:nvPicPr>
          <p:cNvPr id="3115" name="Grafik 442">
            <a:extLst>
              <a:ext uri="{FF2B5EF4-FFF2-40B4-BE49-F238E27FC236}">
                <a16:creationId xmlns:a16="http://schemas.microsoft.com/office/drawing/2014/main" id="{DA743631-8B07-4D97-B3DB-26A132BC95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0913" y="18189575"/>
            <a:ext cx="3432175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6" name="Grafik 443">
            <a:extLst>
              <a:ext uri="{FF2B5EF4-FFF2-40B4-BE49-F238E27FC236}">
                <a16:creationId xmlns:a16="http://schemas.microsoft.com/office/drawing/2014/main" id="{C00418BD-E57C-4FA3-84EC-CE95D21BC2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188" y="18738850"/>
            <a:ext cx="4506912" cy="253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5" name="Trapezoid 444">
            <a:extLst>
              <a:ext uri="{FF2B5EF4-FFF2-40B4-BE49-F238E27FC236}">
                <a16:creationId xmlns:a16="http://schemas.microsoft.com/office/drawing/2014/main" id="{CE8DD564-6A3D-4CD6-AC36-6C77408E82E9}"/>
              </a:ext>
            </a:extLst>
          </p:cNvPr>
          <p:cNvSpPr/>
          <p:nvPr/>
        </p:nvSpPr>
        <p:spPr>
          <a:xfrm rot="10800000">
            <a:off x="7839075" y="23323550"/>
            <a:ext cx="474663" cy="606425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grpSp>
        <p:nvGrpSpPr>
          <p:cNvPr id="3118" name="Gruppieren 721">
            <a:extLst>
              <a:ext uri="{FF2B5EF4-FFF2-40B4-BE49-F238E27FC236}">
                <a16:creationId xmlns:a16="http://schemas.microsoft.com/office/drawing/2014/main" id="{8CE38D15-6BB3-4D2C-9BF4-679382A87667}"/>
              </a:ext>
            </a:extLst>
          </p:cNvPr>
          <p:cNvGrpSpPr>
            <a:grpSpLocks/>
          </p:cNvGrpSpPr>
          <p:nvPr/>
        </p:nvGrpSpPr>
        <p:grpSpPr bwMode="auto">
          <a:xfrm>
            <a:off x="16694150" y="44383325"/>
            <a:ext cx="2411413" cy="3395663"/>
            <a:chOff x="14212785" y="36606630"/>
            <a:chExt cx="3039184" cy="4473187"/>
          </a:xfrm>
        </p:grpSpPr>
        <p:sp>
          <p:nvSpPr>
            <p:cNvPr id="178" name="Ellipse 177">
              <a:extLst>
                <a:ext uri="{FF2B5EF4-FFF2-40B4-BE49-F238E27FC236}">
                  <a16:creationId xmlns:a16="http://schemas.microsoft.com/office/drawing/2014/main" id="{D2FEB721-6CD4-4935-B09F-0078FD5A2CF9}"/>
                </a:ext>
              </a:extLst>
            </p:cNvPr>
            <p:cNvSpPr/>
            <p:nvPr/>
          </p:nvSpPr>
          <p:spPr>
            <a:xfrm>
              <a:off x="14620944" y="37687808"/>
              <a:ext cx="2304897" cy="230246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de-DE" sz="2000" dirty="0">
                  <a:solidFill>
                    <a:schemeClr val="tx1"/>
                  </a:solidFill>
                </a:rPr>
                <a:t>Rechter Umsetzer</a:t>
              </a:r>
            </a:p>
            <a:p>
              <a:pPr algn="ctr" eaLnBrk="1" hangingPunct="1">
                <a:defRPr/>
              </a:pPr>
              <a:r>
                <a:rPr lang="de-DE" sz="2000" dirty="0">
                  <a:solidFill>
                    <a:schemeClr val="tx1"/>
                  </a:solidFill>
                </a:rPr>
                <a:t>VA</a:t>
              </a:r>
            </a:p>
          </p:txBody>
        </p:sp>
        <p:grpSp>
          <p:nvGrpSpPr>
            <p:cNvPr id="3480" name="Gruppieren 178">
              <a:extLst>
                <a:ext uri="{FF2B5EF4-FFF2-40B4-BE49-F238E27FC236}">
                  <a16:creationId xmlns:a16="http://schemas.microsoft.com/office/drawing/2014/main" id="{697E0A72-8936-42D0-A83C-E1A958FA3B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143883" y="36727730"/>
              <a:ext cx="1260140" cy="959036"/>
              <a:chOff x="25351172" y="26215268"/>
              <a:chExt cx="1872704" cy="1247068"/>
            </a:xfrm>
          </p:grpSpPr>
          <p:cxnSp>
            <p:nvCxnSpPr>
              <p:cNvPr id="180" name="Gerader Verbinder 179">
                <a:extLst>
                  <a:ext uri="{FF2B5EF4-FFF2-40B4-BE49-F238E27FC236}">
                    <a16:creationId xmlns:a16="http://schemas.microsoft.com/office/drawing/2014/main" id="{AE73A760-2564-47CD-84A2-3482F4269D7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50080" y="26220957"/>
                <a:ext cx="1873225" cy="1631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Gerader Verbinder 180">
                <a:extLst>
                  <a:ext uri="{FF2B5EF4-FFF2-40B4-BE49-F238E27FC236}">
                    <a16:creationId xmlns:a16="http://schemas.microsoft.com/office/drawing/2014/main" id="{0073280D-05C4-4983-AB85-0999F50EB3D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50080" y="26239993"/>
                <a:ext cx="0" cy="60369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Gerader Verbinder 181">
                <a:extLst>
                  <a:ext uri="{FF2B5EF4-FFF2-40B4-BE49-F238E27FC236}">
                    <a16:creationId xmlns:a16="http://schemas.microsoft.com/office/drawing/2014/main" id="{060CF936-81B5-4261-B969-0ED929679E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50080" y="26843683"/>
                <a:ext cx="61251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Gerader Verbinder 182">
                <a:extLst>
                  <a:ext uri="{FF2B5EF4-FFF2-40B4-BE49-F238E27FC236}">
                    <a16:creationId xmlns:a16="http://schemas.microsoft.com/office/drawing/2014/main" id="{359356BF-C0EC-4A55-9A42-6BE5A580E3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62595" y="27455530"/>
                <a:ext cx="68387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Gerader Verbinder 183">
                <a:extLst>
                  <a:ext uri="{FF2B5EF4-FFF2-40B4-BE49-F238E27FC236}">
                    <a16:creationId xmlns:a16="http://schemas.microsoft.com/office/drawing/2014/main" id="{C7EB2EEB-89A6-4357-8AB4-5053A25B18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62595" y="26843683"/>
                <a:ext cx="0" cy="61184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Gerader Verbinder 184">
                <a:extLst>
                  <a:ext uri="{FF2B5EF4-FFF2-40B4-BE49-F238E27FC236}">
                    <a16:creationId xmlns:a16="http://schemas.microsoft.com/office/drawing/2014/main" id="{A3DA327E-2436-4298-9EA2-1BBFA724EB6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23305" y="26215518"/>
                <a:ext cx="0" cy="63632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Gerader Verbinder 185">
                <a:extLst>
                  <a:ext uri="{FF2B5EF4-FFF2-40B4-BE49-F238E27FC236}">
                    <a16:creationId xmlns:a16="http://schemas.microsoft.com/office/drawing/2014/main" id="{273A2F89-5D02-4153-95C6-085F9B115D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6470" y="26851840"/>
                <a:ext cx="57683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Gerader Verbinder 186">
                <a:extLst>
                  <a:ext uri="{FF2B5EF4-FFF2-40B4-BE49-F238E27FC236}">
                    <a16:creationId xmlns:a16="http://schemas.microsoft.com/office/drawing/2014/main" id="{1A5761D0-B8C1-4A49-895D-D3C869F9EB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6470" y="26851840"/>
                <a:ext cx="0" cy="61184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8" name="Rechteck 187">
              <a:extLst>
                <a:ext uri="{FF2B5EF4-FFF2-40B4-BE49-F238E27FC236}">
                  <a16:creationId xmlns:a16="http://schemas.microsoft.com/office/drawing/2014/main" id="{C0CD3C51-0A0C-4995-A31E-9102B96CF768}"/>
                </a:ext>
              </a:extLst>
            </p:cNvPr>
            <p:cNvSpPr/>
            <p:nvPr/>
          </p:nvSpPr>
          <p:spPr>
            <a:xfrm rot="10800000">
              <a:off x="16427648" y="36606630"/>
              <a:ext cx="824321" cy="72775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192" name="L-Form 191">
              <a:extLst>
                <a:ext uri="{FF2B5EF4-FFF2-40B4-BE49-F238E27FC236}">
                  <a16:creationId xmlns:a16="http://schemas.microsoft.com/office/drawing/2014/main" id="{ECAAA94E-1576-4FBA-B48B-7466015E9C9C}"/>
                </a:ext>
              </a:extLst>
            </p:cNvPr>
            <p:cNvSpPr/>
            <p:nvPr/>
          </p:nvSpPr>
          <p:spPr>
            <a:xfrm rot="16200000">
              <a:off x="15004615" y="39902458"/>
              <a:ext cx="993344" cy="1064414"/>
            </a:xfrm>
            <a:prstGeom prst="corner">
              <a:avLst>
                <a:gd name="adj1" fmla="val 39922"/>
                <a:gd name="adj2" fmla="val 41602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195" name="Trapezoid 194">
              <a:extLst>
                <a:ext uri="{FF2B5EF4-FFF2-40B4-BE49-F238E27FC236}">
                  <a16:creationId xmlns:a16="http://schemas.microsoft.com/office/drawing/2014/main" id="{17B5635B-BBFE-4364-8EAE-2D4D96466030}"/>
                </a:ext>
              </a:extLst>
            </p:cNvPr>
            <p:cNvSpPr/>
            <p:nvPr/>
          </p:nvSpPr>
          <p:spPr>
            <a:xfrm rot="16200000">
              <a:off x="14364826" y="40279488"/>
              <a:ext cx="648288" cy="952371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496" name="Trapezoid 495">
              <a:extLst>
                <a:ext uri="{FF2B5EF4-FFF2-40B4-BE49-F238E27FC236}">
                  <a16:creationId xmlns:a16="http://schemas.microsoft.com/office/drawing/2014/main" id="{408CF8DB-72FF-439A-BC42-B8C2B3096167}"/>
                </a:ext>
              </a:extLst>
            </p:cNvPr>
            <p:cNvSpPr/>
            <p:nvPr/>
          </p:nvSpPr>
          <p:spPr>
            <a:xfrm rot="16200000">
              <a:off x="14364826" y="36521509"/>
              <a:ext cx="648288" cy="952371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sp>
        <p:nvSpPr>
          <p:cNvPr id="10" name="L-Form 9">
            <a:extLst>
              <a:ext uri="{FF2B5EF4-FFF2-40B4-BE49-F238E27FC236}">
                <a16:creationId xmlns:a16="http://schemas.microsoft.com/office/drawing/2014/main" id="{B9070957-13C4-4540-9BAA-9CFF8679CCA7}"/>
              </a:ext>
            </a:extLst>
          </p:cNvPr>
          <p:cNvSpPr/>
          <p:nvPr/>
        </p:nvSpPr>
        <p:spPr bwMode="auto">
          <a:xfrm rot="5400000" flipH="1">
            <a:off x="20636707" y="48735456"/>
            <a:ext cx="769938" cy="771525"/>
          </a:xfrm>
          <a:prstGeom prst="corner">
            <a:avLst>
              <a:gd name="adj1" fmla="val 39922"/>
              <a:gd name="adj2" fmla="val 416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189" name="Ellipse 188">
            <a:extLst>
              <a:ext uri="{FF2B5EF4-FFF2-40B4-BE49-F238E27FC236}">
                <a16:creationId xmlns:a16="http://schemas.microsoft.com/office/drawing/2014/main" id="{D0021770-AAB9-4238-A03E-1EA140202025}"/>
              </a:ext>
            </a:extLst>
          </p:cNvPr>
          <p:cNvSpPr/>
          <p:nvPr/>
        </p:nvSpPr>
        <p:spPr bwMode="auto">
          <a:xfrm flipH="1">
            <a:off x="19846925" y="46953488"/>
            <a:ext cx="1847850" cy="17907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de-DE" sz="2000" dirty="0">
                <a:solidFill>
                  <a:schemeClr val="tx1"/>
                </a:solidFill>
              </a:rPr>
              <a:t>Linker Umsetzer</a:t>
            </a:r>
          </a:p>
          <a:p>
            <a:pPr algn="ctr" eaLnBrk="1" hangingPunct="1">
              <a:defRPr/>
            </a:pPr>
            <a:r>
              <a:rPr lang="de-DE" sz="2000" dirty="0">
                <a:solidFill>
                  <a:schemeClr val="tx1"/>
                </a:solidFill>
              </a:rPr>
              <a:t>HA</a:t>
            </a:r>
          </a:p>
        </p:txBody>
      </p:sp>
      <p:sp>
        <p:nvSpPr>
          <p:cNvPr id="191" name="L-Form 190">
            <a:extLst>
              <a:ext uri="{FF2B5EF4-FFF2-40B4-BE49-F238E27FC236}">
                <a16:creationId xmlns:a16="http://schemas.microsoft.com/office/drawing/2014/main" id="{ABDE7784-10A4-4EF5-8C80-40467B89D4AD}"/>
              </a:ext>
            </a:extLst>
          </p:cNvPr>
          <p:cNvSpPr/>
          <p:nvPr/>
        </p:nvSpPr>
        <p:spPr bwMode="auto">
          <a:xfrm rot="5400000">
            <a:off x="20639881" y="46143069"/>
            <a:ext cx="771525" cy="852488"/>
          </a:xfrm>
          <a:prstGeom prst="corner">
            <a:avLst>
              <a:gd name="adj1" fmla="val 39922"/>
              <a:gd name="adj2" fmla="val 416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198" name="Trapezoid 197">
            <a:extLst>
              <a:ext uri="{FF2B5EF4-FFF2-40B4-BE49-F238E27FC236}">
                <a16:creationId xmlns:a16="http://schemas.microsoft.com/office/drawing/2014/main" id="{45D57C78-4075-42C4-8053-BFF5D8FA3196}"/>
              </a:ext>
            </a:extLst>
          </p:cNvPr>
          <p:cNvSpPr/>
          <p:nvPr/>
        </p:nvSpPr>
        <p:spPr bwMode="auto">
          <a:xfrm rot="5400000" flipH="1">
            <a:off x="21391563" y="48975963"/>
            <a:ext cx="503237" cy="763587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500" name="Trapezoid 499">
            <a:extLst>
              <a:ext uri="{FF2B5EF4-FFF2-40B4-BE49-F238E27FC236}">
                <a16:creationId xmlns:a16="http://schemas.microsoft.com/office/drawing/2014/main" id="{A0B7CAAD-DCB5-42DC-B729-8CF968AA76F8}"/>
              </a:ext>
            </a:extLst>
          </p:cNvPr>
          <p:cNvSpPr/>
          <p:nvPr/>
        </p:nvSpPr>
        <p:spPr bwMode="auto">
          <a:xfrm rot="5400000">
            <a:off x="21550313" y="45954950"/>
            <a:ext cx="503238" cy="763587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grpSp>
        <p:nvGrpSpPr>
          <p:cNvPr id="3124" name="Gruppieren 85">
            <a:extLst>
              <a:ext uri="{FF2B5EF4-FFF2-40B4-BE49-F238E27FC236}">
                <a16:creationId xmlns:a16="http://schemas.microsoft.com/office/drawing/2014/main" id="{73019E9C-6006-42A4-98B5-9F934A2FBDEC}"/>
              </a:ext>
            </a:extLst>
          </p:cNvPr>
          <p:cNvGrpSpPr>
            <a:grpSpLocks/>
          </p:cNvGrpSpPr>
          <p:nvPr/>
        </p:nvGrpSpPr>
        <p:grpSpPr bwMode="auto">
          <a:xfrm>
            <a:off x="24688800" y="40506650"/>
            <a:ext cx="4383088" cy="4194175"/>
            <a:chOff x="24688203" y="41796972"/>
            <a:chExt cx="4383087" cy="4194175"/>
          </a:xfrm>
        </p:grpSpPr>
        <p:grpSp>
          <p:nvGrpSpPr>
            <p:cNvPr id="3432" name="Gruppieren 352">
              <a:extLst>
                <a:ext uri="{FF2B5EF4-FFF2-40B4-BE49-F238E27FC236}">
                  <a16:creationId xmlns:a16="http://schemas.microsoft.com/office/drawing/2014/main" id="{96A8139A-575A-440E-9F6B-7392EB4179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688203" y="42327195"/>
              <a:ext cx="4383087" cy="3119437"/>
              <a:chOff x="24019537" y="31428102"/>
              <a:chExt cx="5110305" cy="3623868"/>
            </a:xfrm>
          </p:grpSpPr>
          <p:sp>
            <p:nvSpPr>
              <p:cNvPr id="190" name="L-Form 189">
                <a:extLst>
                  <a:ext uri="{FF2B5EF4-FFF2-40B4-BE49-F238E27FC236}">
                    <a16:creationId xmlns:a16="http://schemas.microsoft.com/office/drawing/2014/main" id="{A05899F1-132F-4805-96A3-DF7F5C9E2A6B}"/>
                  </a:ext>
                </a:extLst>
              </p:cNvPr>
              <p:cNvSpPr/>
              <p:nvPr/>
            </p:nvSpPr>
            <p:spPr>
              <a:xfrm rot="10800000">
                <a:off x="27643578" y="33725987"/>
                <a:ext cx="594136" cy="962677"/>
              </a:xfrm>
              <a:prstGeom prst="corner">
                <a:avLst>
                  <a:gd name="adj1" fmla="val 77247"/>
                  <a:gd name="adj2" fmla="val 6399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de-DE"/>
              </a:p>
            </p:txBody>
          </p:sp>
          <p:cxnSp>
            <p:nvCxnSpPr>
              <p:cNvPr id="118" name="Gerade Verbindung 34">
                <a:extLst>
                  <a:ext uri="{FF2B5EF4-FFF2-40B4-BE49-F238E27FC236}">
                    <a16:creationId xmlns:a16="http://schemas.microsoft.com/office/drawing/2014/main" id="{87FAA890-376C-4E4B-915F-BFFC018D2FE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179525" y="31433638"/>
                <a:ext cx="719995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Gerader Verbinder 203">
                <a:extLst>
                  <a:ext uri="{FF2B5EF4-FFF2-40B4-BE49-F238E27FC236}">
                    <a16:creationId xmlns:a16="http://schemas.microsoft.com/office/drawing/2014/main" id="{2A19A547-B7D3-4FAF-85CE-C1944C65B29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28488940" y="32469133"/>
                <a:ext cx="1259593" cy="1480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Gerader Verbinder 204">
                <a:extLst>
                  <a:ext uri="{FF2B5EF4-FFF2-40B4-BE49-F238E27FC236}">
                    <a16:creationId xmlns:a16="http://schemas.microsoft.com/office/drawing/2014/main" id="{41E381BF-9770-4AC8-910E-A8FF5BF25BF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28878121" y="31615378"/>
                <a:ext cx="0" cy="46272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Gerader Verbinder 205">
                <a:extLst>
                  <a:ext uri="{FF2B5EF4-FFF2-40B4-BE49-F238E27FC236}">
                    <a16:creationId xmlns:a16="http://schemas.microsoft.com/office/drawing/2014/main" id="{CB658904-5517-491F-80E8-B384C72312A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8441131" y="32052369"/>
                <a:ext cx="41125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Gerader Verbinder 207">
                <a:extLst>
                  <a:ext uri="{FF2B5EF4-FFF2-40B4-BE49-F238E27FC236}">
                    <a16:creationId xmlns:a16="http://schemas.microsoft.com/office/drawing/2014/main" id="{9A5B04AD-70BE-4BC9-80C5-17F184D05B0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630622" y="32257998"/>
                <a:ext cx="101613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Gerader Verbinder 208">
                <a:extLst>
                  <a:ext uri="{FF2B5EF4-FFF2-40B4-BE49-F238E27FC236}">
                    <a16:creationId xmlns:a16="http://schemas.microsoft.com/office/drawing/2014/main" id="{97A07F7B-4824-463A-A197-AB07F25E1D6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V="1">
                <a:off x="28885525" y="32862016"/>
                <a:ext cx="0" cy="48863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Gerader Verbinder 209">
                <a:extLst>
                  <a:ext uri="{FF2B5EF4-FFF2-40B4-BE49-F238E27FC236}">
                    <a16:creationId xmlns:a16="http://schemas.microsoft.com/office/drawing/2014/main" id="{4980C481-4410-4000-B781-DF83B2EEA2E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28447565" y="32912692"/>
                <a:ext cx="38728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Gerader Verbinder 210">
                <a:extLst>
                  <a:ext uri="{FF2B5EF4-FFF2-40B4-BE49-F238E27FC236}">
                    <a16:creationId xmlns:a16="http://schemas.microsoft.com/office/drawing/2014/main" id="{A83DC0CC-FAC2-4FF0-9975-C82C311514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7643578" y="32719050"/>
                <a:ext cx="99763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Gerade Verbindung 34">
                <a:extLst>
                  <a:ext uri="{FF2B5EF4-FFF2-40B4-BE49-F238E27FC236}">
                    <a16:creationId xmlns:a16="http://schemas.microsoft.com/office/drawing/2014/main" id="{09B66B12-C5FD-4A0F-B02D-8BEBA5A12A1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179525" y="31433638"/>
                <a:ext cx="0" cy="719241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Gerade Verbindung 34">
                <a:extLst>
                  <a:ext uri="{FF2B5EF4-FFF2-40B4-BE49-F238E27FC236}">
                    <a16:creationId xmlns:a16="http://schemas.microsoft.com/office/drawing/2014/main" id="{FF1C5DBF-84F0-4E70-89AA-A94EE10ABB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10626" y="31433638"/>
                <a:ext cx="0" cy="719241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Gerade Verbindung 34">
                <a:extLst>
                  <a:ext uri="{FF2B5EF4-FFF2-40B4-BE49-F238E27FC236}">
                    <a16:creationId xmlns:a16="http://schemas.microsoft.com/office/drawing/2014/main" id="{BE66E865-3465-41D6-BC9C-131E7BEF03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10626" y="32152879"/>
                <a:ext cx="719996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Gerade Verbindung 34">
                <a:extLst>
                  <a:ext uri="{FF2B5EF4-FFF2-40B4-BE49-F238E27FC236}">
                    <a16:creationId xmlns:a16="http://schemas.microsoft.com/office/drawing/2014/main" id="{E9FE683F-0A4C-4F60-A126-3B65755244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636174" y="32152879"/>
                <a:ext cx="0" cy="721085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Gerade Verbindung 34">
                <a:extLst>
                  <a:ext uri="{FF2B5EF4-FFF2-40B4-BE49-F238E27FC236}">
                    <a16:creationId xmlns:a16="http://schemas.microsoft.com/office/drawing/2014/main" id="{C7B869A3-33E1-483B-9DC7-79DA1CDA61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23582" y="32873963"/>
                <a:ext cx="719995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Gerade Verbindung 34">
                <a:extLst>
                  <a:ext uri="{FF2B5EF4-FFF2-40B4-BE49-F238E27FC236}">
                    <a16:creationId xmlns:a16="http://schemas.microsoft.com/office/drawing/2014/main" id="{F7D95911-CB67-45CC-998C-48CCE281820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23582" y="32873963"/>
                <a:ext cx="0" cy="719241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Gerade Verbindung 34">
                <a:extLst>
                  <a:ext uri="{FF2B5EF4-FFF2-40B4-BE49-F238E27FC236}">
                    <a16:creationId xmlns:a16="http://schemas.microsoft.com/office/drawing/2014/main" id="{E377FCC6-4D36-46F1-9ED9-74BE835631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59529" y="31433638"/>
                <a:ext cx="0" cy="719241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Gerade Verbindung 34">
                <a:extLst>
                  <a:ext uri="{FF2B5EF4-FFF2-40B4-BE49-F238E27FC236}">
                    <a16:creationId xmlns:a16="http://schemas.microsoft.com/office/drawing/2014/main" id="{FEC4C647-A00B-49DA-8BF2-BBD07C6624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23582" y="33593204"/>
                <a:ext cx="719995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Gerade Verbindung 34">
                <a:extLst>
                  <a:ext uri="{FF2B5EF4-FFF2-40B4-BE49-F238E27FC236}">
                    <a16:creationId xmlns:a16="http://schemas.microsoft.com/office/drawing/2014/main" id="{A09A428F-C7DE-45DA-A8B2-9069A84261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643578" y="33593204"/>
                <a:ext cx="0" cy="719241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Gerade Verbindung 34">
                <a:extLst>
                  <a:ext uri="{FF2B5EF4-FFF2-40B4-BE49-F238E27FC236}">
                    <a16:creationId xmlns:a16="http://schemas.microsoft.com/office/drawing/2014/main" id="{6E4C95BE-F027-40BE-83C6-36850BB206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23582" y="34312446"/>
                <a:ext cx="719995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Gerade Verbindung 34">
                <a:extLst>
                  <a:ext uri="{FF2B5EF4-FFF2-40B4-BE49-F238E27FC236}">
                    <a16:creationId xmlns:a16="http://schemas.microsoft.com/office/drawing/2014/main" id="{A10486E3-7A3B-4DE0-9B6E-B6840FBAB5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59529" y="32147345"/>
                <a:ext cx="719996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Gerade Verbindung 34">
                <a:extLst>
                  <a:ext uri="{FF2B5EF4-FFF2-40B4-BE49-F238E27FC236}">
                    <a16:creationId xmlns:a16="http://schemas.microsoft.com/office/drawing/2014/main" id="{7C6B5BD6-C400-4675-99B3-9CDA3B61BD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739533" y="31428104"/>
                <a:ext cx="719995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Gerade Verbindung 34">
                <a:extLst>
                  <a:ext uri="{FF2B5EF4-FFF2-40B4-BE49-F238E27FC236}">
                    <a16:creationId xmlns:a16="http://schemas.microsoft.com/office/drawing/2014/main" id="{EB33655E-F9D9-472F-AD4B-10FE07A3D3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739533" y="31433638"/>
                <a:ext cx="0" cy="1440326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Gerade Verbindung 34">
                <a:extLst>
                  <a:ext uri="{FF2B5EF4-FFF2-40B4-BE49-F238E27FC236}">
                    <a16:creationId xmlns:a16="http://schemas.microsoft.com/office/drawing/2014/main" id="{5BAF4702-4774-48E4-9A79-E8C8F343AE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16179" y="34312446"/>
                <a:ext cx="0" cy="721086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Gerade Verbindung 34">
                <a:extLst>
                  <a:ext uri="{FF2B5EF4-FFF2-40B4-BE49-F238E27FC236}">
                    <a16:creationId xmlns:a16="http://schemas.microsoft.com/office/drawing/2014/main" id="{35E10849-CB00-4751-B62D-AD316880E7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207288" y="35042752"/>
                <a:ext cx="719996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Gerade Verbindung 34">
                <a:extLst>
                  <a:ext uri="{FF2B5EF4-FFF2-40B4-BE49-F238E27FC236}">
                    <a16:creationId xmlns:a16="http://schemas.microsoft.com/office/drawing/2014/main" id="{104D80EA-2692-4D53-A76B-234540F77FD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6214691" y="34321667"/>
                <a:ext cx="0" cy="719241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Gerade Verbindung 34">
                <a:extLst>
                  <a:ext uri="{FF2B5EF4-FFF2-40B4-BE49-F238E27FC236}">
                    <a16:creationId xmlns:a16="http://schemas.microsoft.com/office/drawing/2014/main" id="{686B1A1E-3EA1-4A9A-AEE0-E8E07AF161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503950" y="34332732"/>
                <a:ext cx="0" cy="719241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Gerade Verbindung 34">
                <a:extLst>
                  <a:ext uri="{FF2B5EF4-FFF2-40B4-BE49-F238E27FC236}">
                    <a16:creationId xmlns:a16="http://schemas.microsoft.com/office/drawing/2014/main" id="{29DE1AB4-4E50-4FC0-83AF-D0716ECA94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503950" y="34332732"/>
                <a:ext cx="719996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Gerade Verbindung 34">
                <a:extLst>
                  <a:ext uri="{FF2B5EF4-FFF2-40B4-BE49-F238E27FC236}">
                    <a16:creationId xmlns:a16="http://schemas.microsoft.com/office/drawing/2014/main" id="{BA09E190-0E52-480A-B511-8ECE56FBCD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774700" y="35035375"/>
                <a:ext cx="719996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Gerade Verbindung 34">
                <a:extLst>
                  <a:ext uri="{FF2B5EF4-FFF2-40B4-BE49-F238E27FC236}">
                    <a16:creationId xmlns:a16="http://schemas.microsoft.com/office/drawing/2014/main" id="{50F2DD86-4352-4E8F-B159-A34187C070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774700" y="33600581"/>
                <a:ext cx="0" cy="14403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Gerade Verbindung 34">
                <a:extLst>
                  <a:ext uri="{FF2B5EF4-FFF2-40B4-BE49-F238E27FC236}">
                    <a16:creationId xmlns:a16="http://schemas.microsoft.com/office/drawing/2014/main" id="{D46C5A9E-18DA-466B-A9B5-FC5903979F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019537" y="32873963"/>
                <a:ext cx="719996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Gerade Verbindung 34">
                <a:extLst>
                  <a:ext uri="{FF2B5EF4-FFF2-40B4-BE49-F238E27FC236}">
                    <a16:creationId xmlns:a16="http://schemas.microsoft.com/office/drawing/2014/main" id="{3A8B2679-EB30-4A47-BF25-2661B33F8A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056555" y="33600581"/>
                <a:ext cx="719996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Gerade Verbindung 34">
                <a:extLst>
                  <a:ext uri="{FF2B5EF4-FFF2-40B4-BE49-F238E27FC236}">
                    <a16:creationId xmlns:a16="http://schemas.microsoft.com/office/drawing/2014/main" id="{B70BDEEB-89AA-4B4C-818F-81458D6762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019537" y="32881340"/>
                <a:ext cx="0" cy="719241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72" name="Textfeld 281">
                <a:extLst>
                  <a:ext uri="{FF2B5EF4-FFF2-40B4-BE49-F238E27FC236}">
                    <a16:creationId xmlns:a16="http://schemas.microsoft.com/office/drawing/2014/main" id="{D99BD06A-C451-43BA-A236-C6C1E36EEA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7053701" y="32287788"/>
                <a:ext cx="540533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de-DE" altLang="de-DE" sz="2500"/>
                  <a:t>24</a:t>
                </a:r>
              </a:p>
            </p:txBody>
          </p:sp>
          <p:sp>
            <p:nvSpPr>
              <p:cNvPr id="3473" name="Textfeld 282">
                <a:extLst>
                  <a:ext uri="{FF2B5EF4-FFF2-40B4-BE49-F238E27FC236}">
                    <a16:creationId xmlns:a16="http://schemas.microsoft.com/office/drawing/2014/main" id="{1EB93F66-2CF0-406F-AE48-9D08761463E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990341" y="33714829"/>
                <a:ext cx="540533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de-DE" altLang="de-DE" sz="2500"/>
                  <a:t>23</a:t>
                </a:r>
              </a:p>
            </p:txBody>
          </p:sp>
          <p:sp>
            <p:nvSpPr>
              <p:cNvPr id="3474" name="Textfeld 283">
                <a:extLst>
                  <a:ext uri="{FF2B5EF4-FFF2-40B4-BE49-F238E27FC236}">
                    <a16:creationId xmlns:a16="http://schemas.microsoft.com/office/drawing/2014/main" id="{8C17E053-07C0-4122-9FA7-7C0CE62E27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269270" y="31539711"/>
                <a:ext cx="540533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de-DE" altLang="de-DE" sz="2500"/>
                  <a:t>12</a:t>
                </a:r>
              </a:p>
            </p:txBody>
          </p:sp>
          <p:sp>
            <p:nvSpPr>
              <p:cNvPr id="3475" name="Textfeld 284">
                <a:extLst>
                  <a:ext uri="{FF2B5EF4-FFF2-40B4-BE49-F238E27FC236}">
                    <a16:creationId xmlns:a16="http://schemas.microsoft.com/office/drawing/2014/main" id="{C13CFC4E-A529-4C23-A29E-ACF478496E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797240" y="31576546"/>
                <a:ext cx="540533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de-DE" altLang="de-DE" sz="2500"/>
                  <a:t>22</a:t>
                </a:r>
              </a:p>
            </p:txBody>
          </p:sp>
          <p:sp>
            <p:nvSpPr>
              <p:cNvPr id="3476" name="Textfeld 285">
                <a:extLst>
                  <a:ext uri="{FF2B5EF4-FFF2-40B4-BE49-F238E27FC236}">
                    <a16:creationId xmlns:a16="http://schemas.microsoft.com/office/drawing/2014/main" id="{45529E0E-7A54-42D9-AA2F-A704261D45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495348" y="32913337"/>
                <a:ext cx="1037463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de-DE" altLang="de-DE" sz="2500"/>
                  <a:t>VKSV</a:t>
                </a:r>
              </a:p>
            </p:txBody>
          </p:sp>
          <p:sp>
            <p:nvSpPr>
              <p:cNvPr id="3477" name="Textfeld 286">
                <a:extLst>
                  <a:ext uri="{FF2B5EF4-FFF2-40B4-BE49-F238E27FC236}">
                    <a16:creationId xmlns:a16="http://schemas.microsoft.com/office/drawing/2014/main" id="{7CA90700-A7BA-450A-83F2-ACD4F4D981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269270" y="34429944"/>
                <a:ext cx="516745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de-DE" altLang="de-DE" sz="2500"/>
                  <a:t>11</a:t>
                </a:r>
              </a:p>
            </p:txBody>
          </p:sp>
          <p:sp>
            <p:nvSpPr>
              <p:cNvPr id="3478" name="Textfeld 287">
                <a:extLst>
                  <a:ext uri="{FF2B5EF4-FFF2-40B4-BE49-F238E27FC236}">
                    <a16:creationId xmlns:a16="http://schemas.microsoft.com/office/drawing/2014/main" id="{B20DE93F-A8F8-42B0-A121-9F11607B86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883136" y="34443017"/>
                <a:ext cx="540533" cy="477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de-DE" altLang="de-DE" sz="2500"/>
                  <a:t>21</a:t>
                </a:r>
              </a:p>
            </p:txBody>
          </p:sp>
        </p:grpSp>
        <p:sp>
          <p:nvSpPr>
            <p:cNvPr id="419" name="Trapezoid 418">
              <a:extLst>
                <a:ext uri="{FF2B5EF4-FFF2-40B4-BE49-F238E27FC236}">
                  <a16:creationId xmlns:a16="http://schemas.microsoft.com/office/drawing/2014/main" id="{820B7AA5-0B60-4065-9E9D-318485FB49B9}"/>
                </a:ext>
              </a:extLst>
            </p:cNvPr>
            <p:cNvSpPr/>
            <p:nvPr/>
          </p:nvSpPr>
          <p:spPr bwMode="auto">
            <a:xfrm rot="10800000">
              <a:off x="27944165" y="45159297"/>
              <a:ext cx="406400" cy="522288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01" name="Trapezoid 500">
              <a:extLst>
                <a:ext uri="{FF2B5EF4-FFF2-40B4-BE49-F238E27FC236}">
                  <a16:creationId xmlns:a16="http://schemas.microsoft.com/office/drawing/2014/main" id="{2521CADC-527D-4CB5-A8FF-C530D846DB06}"/>
                </a:ext>
              </a:extLst>
            </p:cNvPr>
            <p:cNvSpPr/>
            <p:nvPr/>
          </p:nvSpPr>
          <p:spPr bwMode="auto">
            <a:xfrm rot="10800000">
              <a:off x="28661715" y="43774997"/>
              <a:ext cx="406400" cy="522288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02" name="Trapezoid 501">
              <a:extLst>
                <a:ext uri="{FF2B5EF4-FFF2-40B4-BE49-F238E27FC236}">
                  <a16:creationId xmlns:a16="http://schemas.microsoft.com/office/drawing/2014/main" id="{AA9AAA5E-A43C-4245-9410-0B7090F49A86}"/>
                </a:ext>
              </a:extLst>
            </p:cNvPr>
            <p:cNvSpPr/>
            <p:nvPr/>
          </p:nvSpPr>
          <p:spPr bwMode="auto">
            <a:xfrm>
              <a:off x="28644252" y="42189085"/>
              <a:ext cx="407988" cy="523875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03" name="Trapezoid 502">
              <a:extLst>
                <a:ext uri="{FF2B5EF4-FFF2-40B4-BE49-F238E27FC236}">
                  <a16:creationId xmlns:a16="http://schemas.microsoft.com/office/drawing/2014/main" id="{B550179D-4FC6-41A5-ACD8-C3E6AEFFB04C}"/>
                </a:ext>
              </a:extLst>
            </p:cNvPr>
            <p:cNvSpPr/>
            <p:nvPr/>
          </p:nvSpPr>
          <p:spPr bwMode="auto">
            <a:xfrm>
              <a:off x="26669403" y="41796972"/>
              <a:ext cx="406400" cy="522288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04" name="Trapezoid 503">
              <a:extLst>
                <a:ext uri="{FF2B5EF4-FFF2-40B4-BE49-F238E27FC236}">
                  <a16:creationId xmlns:a16="http://schemas.microsoft.com/office/drawing/2014/main" id="{C6CD6442-0F79-428F-A71C-630F84A3E137}"/>
                </a:ext>
              </a:extLst>
            </p:cNvPr>
            <p:cNvSpPr/>
            <p:nvPr/>
          </p:nvSpPr>
          <p:spPr bwMode="auto">
            <a:xfrm>
              <a:off x="25410516" y="41796972"/>
              <a:ext cx="407987" cy="522288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05" name="Trapezoid 504">
              <a:extLst>
                <a:ext uri="{FF2B5EF4-FFF2-40B4-BE49-F238E27FC236}">
                  <a16:creationId xmlns:a16="http://schemas.microsoft.com/office/drawing/2014/main" id="{9B7CDF53-40AA-4315-9B63-660814CEE8EF}"/>
                </a:ext>
              </a:extLst>
            </p:cNvPr>
            <p:cNvSpPr/>
            <p:nvPr/>
          </p:nvSpPr>
          <p:spPr bwMode="auto">
            <a:xfrm rot="10800000">
              <a:off x="26705916" y="45468860"/>
              <a:ext cx="407987" cy="522287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06" name="Trapezoid 505">
              <a:extLst>
                <a:ext uri="{FF2B5EF4-FFF2-40B4-BE49-F238E27FC236}">
                  <a16:creationId xmlns:a16="http://schemas.microsoft.com/office/drawing/2014/main" id="{708D9054-63B0-4792-9D26-FC431E53F3CE}"/>
                </a:ext>
              </a:extLst>
            </p:cNvPr>
            <p:cNvSpPr/>
            <p:nvPr/>
          </p:nvSpPr>
          <p:spPr bwMode="auto">
            <a:xfrm rot="10800000">
              <a:off x="25447028" y="45454572"/>
              <a:ext cx="406400" cy="522288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pic>
        <p:nvPicPr>
          <p:cNvPr id="3125" name="Grafik 518">
            <a:extLst>
              <a:ext uri="{FF2B5EF4-FFF2-40B4-BE49-F238E27FC236}">
                <a16:creationId xmlns:a16="http://schemas.microsoft.com/office/drawing/2014/main" id="{B23DF1CF-62AC-4450-8DE5-39767104B5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0975" y="14189075"/>
            <a:ext cx="3965575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26" name="Gruppieren 546">
            <a:extLst>
              <a:ext uri="{FF2B5EF4-FFF2-40B4-BE49-F238E27FC236}">
                <a16:creationId xmlns:a16="http://schemas.microsoft.com/office/drawing/2014/main" id="{DDF70725-FDE2-4A57-8C73-112E76DDADCB}"/>
              </a:ext>
            </a:extLst>
          </p:cNvPr>
          <p:cNvGrpSpPr>
            <a:grpSpLocks/>
          </p:cNvGrpSpPr>
          <p:nvPr/>
        </p:nvGrpSpPr>
        <p:grpSpPr bwMode="auto">
          <a:xfrm>
            <a:off x="43934063" y="16008350"/>
            <a:ext cx="5641975" cy="2024063"/>
            <a:chOff x="41550152" y="16241414"/>
            <a:chExt cx="7502060" cy="2202865"/>
          </a:xfrm>
        </p:grpSpPr>
        <p:sp>
          <p:nvSpPr>
            <p:cNvPr id="520" name="Rechteck: abgerundete Ecken 519">
              <a:extLst>
                <a:ext uri="{FF2B5EF4-FFF2-40B4-BE49-F238E27FC236}">
                  <a16:creationId xmlns:a16="http://schemas.microsoft.com/office/drawing/2014/main" id="{FCBB5504-E488-4BC6-AB09-66F1EB5E9B6A}"/>
                </a:ext>
              </a:extLst>
            </p:cNvPr>
            <p:cNvSpPr/>
            <p:nvPr/>
          </p:nvSpPr>
          <p:spPr>
            <a:xfrm>
              <a:off x="43652586" y="16241414"/>
              <a:ext cx="4772694" cy="220286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grpSp>
          <p:nvGrpSpPr>
            <p:cNvPr id="3420" name="Gruppieren 520">
              <a:extLst>
                <a:ext uri="{FF2B5EF4-FFF2-40B4-BE49-F238E27FC236}">
                  <a16:creationId xmlns:a16="http://schemas.microsoft.com/office/drawing/2014/main" id="{FE1A65E0-089B-4393-9308-664C53824C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422656" y="16632514"/>
              <a:ext cx="1260140" cy="959036"/>
              <a:chOff x="25351172" y="26215268"/>
              <a:chExt cx="1872704" cy="1247068"/>
            </a:xfrm>
          </p:grpSpPr>
          <p:cxnSp>
            <p:nvCxnSpPr>
              <p:cNvPr id="522" name="Gerader Verbinder 521">
                <a:extLst>
                  <a:ext uri="{FF2B5EF4-FFF2-40B4-BE49-F238E27FC236}">
                    <a16:creationId xmlns:a16="http://schemas.microsoft.com/office/drawing/2014/main" id="{BD0757F3-8351-4CBB-80DC-AA9DCD98537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50113" y="26218940"/>
                <a:ext cx="1872785" cy="1797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3" name="Gerader Verbinder 522">
                <a:extLst>
                  <a:ext uri="{FF2B5EF4-FFF2-40B4-BE49-F238E27FC236}">
                    <a16:creationId xmlns:a16="http://schemas.microsoft.com/office/drawing/2014/main" id="{87420025-D4B8-4FC6-A314-9855ACD5EB8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50113" y="26239161"/>
                <a:ext cx="0" cy="6020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4" name="Gerader Verbinder 523">
                <a:extLst>
                  <a:ext uri="{FF2B5EF4-FFF2-40B4-BE49-F238E27FC236}">
                    <a16:creationId xmlns:a16="http://schemas.microsoft.com/office/drawing/2014/main" id="{A1E46549-4D67-460F-A497-B66363923A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50113" y="26841260"/>
                <a:ext cx="61171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5" name="Gerader Verbinder 524">
                <a:extLst>
                  <a:ext uri="{FF2B5EF4-FFF2-40B4-BE49-F238E27FC236}">
                    <a16:creationId xmlns:a16="http://schemas.microsoft.com/office/drawing/2014/main" id="{FECB052A-7E57-416A-8FA2-0CD5CEF450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61827" y="27454591"/>
                <a:ext cx="68386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6" name="Gerader Verbinder 525">
                <a:extLst>
                  <a:ext uri="{FF2B5EF4-FFF2-40B4-BE49-F238E27FC236}">
                    <a16:creationId xmlns:a16="http://schemas.microsoft.com/office/drawing/2014/main" id="{AB844152-1FB5-45AC-9168-51E0F06320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61827" y="26841260"/>
                <a:ext cx="0" cy="61333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7" name="Gerader Verbinder 526">
                <a:extLst>
                  <a:ext uri="{FF2B5EF4-FFF2-40B4-BE49-F238E27FC236}">
                    <a16:creationId xmlns:a16="http://schemas.microsoft.com/office/drawing/2014/main" id="{FE0C5E04-5750-4F5D-B552-74AB5F37439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22898" y="26214447"/>
                <a:ext cx="0" cy="63579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8" name="Gerader Verbinder 527">
                <a:extLst>
                  <a:ext uri="{FF2B5EF4-FFF2-40B4-BE49-F238E27FC236}">
                    <a16:creationId xmlns:a16="http://schemas.microsoft.com/office/drawing/2014/main" id="{6F3117FA-9F2E-4062-A5DE-E015CA94D8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5691" y="26850246"/>
                <a:ext cx="57720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9" name="Gerader Verbinder 528">
                <a:extLst>
                  <a:ext uri="{FF2B5EF4-FFF2-40B4-BE49-F238E27FC236}">
                    <a16:creationId xmlns:a16="http://schemas.microsoft.com/office/drawing/2014/main" id="{31A2284B-278B-49D0-939D-21E3749428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5691" y="26850246"/>
                <a:ext cx="0" cy="61108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0" name="Trapezoid 529">
              <a:extLst>
                <a:ext uri="{FF2B5EF4-FFF2-40B4-BE49-F238E27FC236}">
                  <a16:creationId xmlns:a16="http://schemas.microsoft.com/office/drawing/2014/main" id="{3FF614CC-3736-4D39-8CDC-129B62746256}"/>
                </a:ext>
              </a:extLst>
            </p:cNvPr>
            <p:cNvSpPr/>
            <p:nvPr/>
          </p:nvSpPr>
          <p:spPr>
            <a:xfrm rot="10800000">
              <a:off x="42814567" y="17608054"/>
              <a:ext cx="474948" cy="606435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31" name="Rechteck 530">
              <a:extLst>
                <a:ext uri="{FF2B5EF4-FFF2-40B4-BE49-F238E27FC236}">
                  <a16:creationId xmlns:a16="http://schemas.microsoft.com/office/drawing/2014/main" id="{2F59678F-D8C7-45CE-8550-D5B543EBFDC2}"/>
                </a:ext>
              </a:extLst>
            </p:cNvPr>
            <p:cNvSpPr/>
            <p:nvPr/>
          </p:nvSpPr>
          <p:spPr>
            <a:xfrm rot="10800000">
              <a:off x="41550152" y="16452198"/>
              <a:ext cx="823242" cy="72910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32" name="Trapezoid 531">
              <a:extLst>
                <a:ext uri="{FF2B5EF4-FFF2-40B4-BE49-F238E27FC236}">
                  <a16:creationId xmlns:a16="http://schemas.microsoft.com/office/drawing/2014/main" id="{9FB88371-0BBE-4DEF-B0F5-4D26DA8FB777}"/>
                </a:ext>
              </a:extLst>
            </p:cNvPr>
            <p:cNvSpPr/>
            <p:nvPr/>
          </p:nvSpPr>
          <p:spPr>
            <a:xfrm rot="5400000">
              <a:off x="48510682" y="17507097"/>
              <a:ext cx="475127" cy="607933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grpSp>
        <p:nvGrpSpPr>
          <p:cNvPr id="3127" name="Gruppieren 545">
            <a:extLst>
              <a:ext uri="{FF2B5EF4-FFF2-40B4-BE49-F238E27FC236}">
                <a16:creationId xmlns:a16="http://schemas.microsoft.com/office/drawing/2014/main" id="{B20D772C-698E-4DEF-B25E-FE686589E451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43638788" y="25036463"/>
            <a:ext cx="5480050" cy="2216150"/>
            <a:chOff x="41628104" y="25424210"/>
            <a:chExt cx="7502060" cy="2202865"/>
          </a:xfrm>
        </p:grpSpPr>
        <p:sp>
          <p:nvSpPr>
            <p:cNvPr id="533" name="Rechteck: abgerundete Ecken 532">
              <a:extLst>
                <a:ext uri="{FF2B5EF4-FFF2-40B4-BE49-F238E27FC236}">
                  <a16:creationId xmlns:a16="http://schemas.microsoft.com/office/drawing/2014/main" id="{BD362271-1AAB-4E96-92C0-AD677094F74B}"/>
                </a:ext>
              </a:extLst>
            </p:cNvPr>
            <p:cNvSpPr/>
            <p:nvPr/>
          </p:nvSpPr>
          <p:spPr>
            <a:xfrm>
              <a:off x="43731810" y="25424210"/>
              <a:ext cx="4772458" cy="220286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grpSp>
          <p:nvGrpSpPr>
            <p:cNvPr id="3407" name="Gruppieren 533">
              <a:extLst>
                <a:ext uri="{FF2B5EF4-FFF2-40B4-BE49-F238E27FC236}">
                  <a16:creationId xmlns:a16="http://schemas.microsoft.com/office/drawing/2014/main" id="{DD16A7E5-CF82-4886-928B-F99AC3FA6A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500608" y="25815310"/>
              <a:ext cx="1260140" cy="959036"/>
              <a:chOff x="25351172" y="26215268"/>
              <a:chExt cx="1872704" cy="1247068"/>
            </a:xfrm>
          </p:grpSpPr>
          <p:cxnSp>
            <p:nvCxnSpPr>
              <p:cNvPr id="535" name="Gerader Verbinder 534">
                <a:extLst>
                  <a:ext uri="{FF2B5EF4-FFF2-40B4-BE49-F238E27FC236}">
                    <a16:creationId xmlns:a16="http://schemas.microsoft.com/office/drawing/2014/main" id="{279B0D3C-33B6-4AB8-BBA5-D5B85C27AC1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49640" y="26219685"/>
                <a:ext cx="1873217" cy="1846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6" name="Gerader Verbinder 535">
                <a:extLst>
                  <a:ext uri="{FF2B5EF4-FFF2-40B4-BE49-F238E27FC236}">
                    <a16:creationId xmlns:a16="http://schemas.microsoft.com/office/drawing/2014/main" id="{5557BD18-4958-4A25-90B9-10BB857E82B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49640" y="26242256"/>
                <a:ext cx="0" cy="6012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7" name="Gerader Verbinder 536">
                <a:extLst>
                  <a:ext uri="{FF2B5EF4-FFF2-40B4-BE49-F238E27FC236}">
                    <a16:creationId xmlns:a16="http://schemas.microsoft.com/office/drawing/2014/main" id="{0FFE1F5E-CD76-487D-8BB4-DA32E1AD82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49640" y="26843464"/>
                <a:ext cx="61364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8" name="Gerader Verbinder 537">
                <a:extLst>
                  <a:ext uri="{FF2B5EF4-FFF2-40B4-BE49-F238E27FC236}">
                    <a16:creationId xmlns:a16="http://schemas.microsoft.com/office/drawing/2014/main" id="{9F7F5D37-428D-4622-88CC-814B633F55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63280" y="27454932"/>
                <a:ext cx="68146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9" name="Gerader Verbinder 538">
                <a:extLst>
                  <a:ext uri="{FF2B5EF4-FFF2-40B4-BE49-F238E27FC236}">
                    <a16:creationId xmlns:a16="http://schemas.microsoft.com/office/drawing/2014/main" id="{7444486C-982D-4A69-9BB9-893E89D96C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63280" y="26843464"/>
                <a:ext cx="0" cy="61146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0" name="Gerader Verbinder 539">
                <a:extLst>
                  <a:ext uri="{FF2B5EF4-FFF2-40B4-BE49-F238E27FC236}">
                    <a16:creationId xmlns:a16="http://schemas.microsoft.com/office/drawing/2014/main" id="{0F269A25-804E-4EB2-BAEB-651B502DEE2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22857" y="26215581"/>
                <a:ext cx="0" cy="63609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1" name="Gerader Verbinder 540">
                <a:extLst>
                  <a:ext uri="{FF2B5EF4-FFF2-40B4-BE49-F238E27FC236}">
                    <a16:creationId xmlns:a16="http://schemas.microsoft.com/office/drawing/2014/main" id="{6878DEEC-2DB9-424B-AFCC-17C9F04F36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4744" y="26851672"/>
                <a:ext cx="57811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2" name="Gerader Verbinder 541">
                <a:extLst>
                  <a:ext uri="{FF2B5EF4-FFF2-40B4-BE49-F238E27FC236}">
                    <a16:creationId xmlns:a16="http://schemas.microsoft.com/office/drawing/2014/main" id="{77E0764D-E000-4F1E-A47F-0279DBFAC1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4744" y="26851672"/>
                <a:ext cx="0" cy="61146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3" name="Trapezoid 542">
              <a:extLst>
                <a:ext uri="{FF2B5EF4-FFF2-40B4-BE49-F238E27FC236}">
                  <a16:creationId xmlns:a16="http://schemas.microsoft.com/office/drawing/2014/main" id="{A8873A75-A80F-4762-B89A-C6FED3C5A6D0}"/>
                </a:ext>
              </a:extLst>
            </p:cNvPr>
            <p:cNvSpPr/>
            <p:nvPr/>
          </p:nvSpPr>
          <p:spPr>
            <a:xfrm rot="10800000">
              <a:off x="42892936" y="26790744"/>
              <a:ext cx="473769" cy="607524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44" name="Rechteck 543">
              <a:extLst>
                <a:ext uri="{FF2B5EF4-FFF2-40B4-BE49-F238E27FC236}">
                  <a16:creationId xmlns:a16="http://schemas.microsoft.com/office/drawing/2014/main" id="{C0D51D9B-068A-40A4-B03C-E913A76A4F97}"/>
                </a:ext>
              </a:extLst>
            </p:cNvPr>
            <p:cNvSpPr/>
            <p:nvPr/>
          </p:nvSpPr>
          <p:spPr>
            <a:xfrm rot="10800000">
              <a:off x="41628104" y="25635660"/>
              <a:ext cx="823661" cy="72745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45" name="Trapezoid 544">
              <a:extLst>
                <a:ext uri="{FF2B5EF4-FFF2-40B4-BE49-F238E27FC236}">
                  <a16:creationId xmlns:a16="http://schemas.microsoft.com/office/drawing/2014/main" id="{CA2F47E5-A117-40FF-A4AA-276FDC56E487}"/>
                </a:ext>
              </a:extLst>
            </p:cNvPr>
            <p:cNvSpPr/>
            <p:nvPr/>
          </p:nvSpPr>
          <p:spPr>
            <a:xfrm rot="5400000">
              <a:off x="48589509" y="26690347"/>
              <a:ext cx="474974" cy="606338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grpSp>
        <p:nvGrpSpPr>
          <p:cNvPr id="3128" name="Gruppieren 625">
            <a:extLst>
              <a:ext uri="{FF2B5EF4-FFF2-40B4-BE49-F238E27FC236}">
                <a16:creationId xmlns:a16="http://schemas.microsoft.com/office/drawing/2014/main" id="{922D28E1-D57C-431C-A9D1-8250377656AD}"/>
              </a:ext>
            </a:extLst>
          </p:cNvPr>
          <p:cNvGrpSpPr>
            <a:grpSpLocks/>
          </p:cNvGrpSpPr>
          <p:nvPr/>
        </p:nvGrpSpPr>
        <p:grpSpPr bwMode="auto">
          <a:xfrm>
            <a:off x="42451338" y="20953413"/>
            <a:ext cx="754062" cy="2124075"/>
            <a:chOff x="42246989" y="21876347"/>
            <a:chExt cx="959036" cy="2491294"/>
          </a:xfrm>
        </p:grpSpPr>
        <p:grpSp>
          <p:nvGrpSpPr>
            <p:cNvPr id="3395" name="Gruppieren 507">
              <a:extLst>
                <a:ext uri="{FF2B5EF4-FFF2-40B4-BE49-F238E27FC236}">
                  <a16:creationId xmlns:a16="http://schemas.microsoft.com/office/drawing/2014/main" id="{309BCE62-2EA8-4B88-9739-23E1B0188528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42096437" y="22638482"/>
              <a:ext cx="1260140" cy="959036"/>
              <a:chOff x="25351172" y="26215268"/>
              <a:chExt cx="1872704" cy="1247068"/>
            </a:xfrm>
          </p:grpSpPr>
          <p:cxnSp>
            <p:nvCxnSpPr>
              <p:cNvPr id="509" name="Gerader Verbinder 508">
                <a:extLst>
                  <a:ext uri="{FF2B5EF4-FFF2-40B4-BE49-F238E27FC236}">
                    <a16:creationId xmlns:a16="http://schemas.microsoft.com/office/drawing/2014/main" id="{2D12BFA1-FB11-4AEF-9386-1FB3DCF786A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49892" y="26220520"/>
                <a:ext cx="1873302" cy="18377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0" name="Gerader Verbinder 509">
                <a:extLst>
                  <a:ext uri="{FF2B5EF4-FFF2-40B4-BE49-F238E27FC236}">
                    <a16:creationId xmlns:a16="http://schemas.microsoft.com/office/drawing/2014/main" id="{CFBD77DB-B22D-40C5-BF54-D3586811555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49890" y="26241521"/>
                <a:ext cx="0" cy="60121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1" name="Gerader Verbinder 510">
                <a:extLst>
                  <a:ext uri="{FF2B5EF4-FFF2-40B4-BE49-F238E27FC236}">
                    <a16:creationId xmlns:a16="http://schemas.microsoft.com/office/drawing/2014/main" id="{F454EA63-8233-4BFF-864F-4E96C05350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49892" y="26834865"/>
                <a:ext cx="61152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2" name="Gerader Verbinder 511">
                <a:extLst>
                  <a:ext uri="{FF2B5EF4-FFF2-40B4-BE49-F238E27FC236}">
                    <a16:creationId xmlns:a16="http://schemas.microsoft.com/office/drawing/2014/main" id="{F3A5DF09-5F64-4A4F-A3C5-C6C85EFB1D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61411" y="27446584"/>
                <a:ext cx="6862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3" name="Gerader Verbinder 512">
                <a:extLst>
                  <a:ext uri="{FF2B5EF4-FFF2-40B4-BE49-F238E27FC236}">
                    <a16:creationId xmlns:a16="http://schemas.microsoft.com/office/drawing/2014/main" id="{CD2D3103-667D-4D35-A5C4-680D46B9EA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61411" y="26842740"/>
                <a:ext cx="0" cy="61172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4" name="Gerader Verbinder 513">
                <a:extLst>
                  <a:ext uri="{FF2B5EF4-FFF2-40B4-BE49-F238E27FC236}">
                    <a16:creationId xmlns:a16="http://schemas.microsoft.com/office/drawing/2014/main" id="{709B7DDA-DCDE-44F9-B089-20BDF2AF40A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23192" y="26207390"/>
                <a:ext cx="0" cy="63534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5" name="Gerader Verbinder 514">
                <a:extLst>
                  <a:ext uri="{FF2B5EF4-FFF2-40B4-BE49-F238E27FC236}">
                    <a16:creationId xmlns:a16="http://schemas.microsoft.com/office/drawing/2014/main" id="{A73590EA-BE9A-4B5A-884D-125692E188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7643" y="26842740"/>
                <a:ext cx="575549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6" name="Gerader Verbinder 515">
                <a:extLst>
                  <a:ext uri="{FF2B5EF4-FFF2-40B4-BE49-F238E27FC236}">
                    <a16:creationId xmlns:a16="http://schemas.microsoft.com/office/drawing/2014/main" id="{4DB9DA20-2D54-495C-9345-F5D5FA0FE5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7642" y="26850616"/>
                <a:ext cx="0" cy="61171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8" name="Trapezoid 547">
              <a:extLst>
                <a:ext uri="{FF2B5EF4-FFF2-40B4-BE49-F238E27FC236}">
                  <a16:creationId xmlns:a16="http://schemas.microsoft.com/office/drawing/2014/main" id="{DA4E0209-6B87-4687-A270-2C34DC7CDDED}"/>
                </a:ext>
              </a:extLst>
            </p:cNvPr>
            <p:cNvSpPr/>
            <p:nvPr/>
          </p:nvSpPr>
          <p:spPr>
            <a:xfrm>
              <a:off x="42717421" y="21876347"/>
              <a:ext cx="474471" cy="606997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49" name="Trapezoid 548">
              <a:extLst>
                <a:ext uri="{FF2B5EF4-FFF2-40B4-BE49-F238E27FC236}">
                  <a16:creationId xmlns:a16="http://schemas.microsoft.com/office/drawing/2014/main" id="{0833B703-5C05-4025-85FE-C72069A50871}"/>
                </a:ext>
              </a:extLst>
            </p:cNvPr>
            <p:cNvSpPr/>
            <p:nvPr/>
          </p:nvSpPr>
          <p:spPr>
            <a:xfrm rot="10800000">
              <a:off x="42723479" y="23760644"/>
              <a:ext cx="474470" cy="606997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cxnSp>
        <p:nvCxnSpPr>
          <p:cNvPr id="551" name="Verbinder: gewinkelt 550">
            <a:extLst>
              <a:ext uri="{FF2B5EF4-FFF2-40B4-BE49-F238E27FC236}">
                <a16:creationId xmlns:a16="http://schemas.microsoft.com/office/drawing/2014/main" id="{8E4DB139-5D1A-422D-999E-431EACFD1737}"/>
              </a:ext>
            </a:extLst>
          </p:cNvPr>
          <p:cNvCxnSpPr>
            <a:cxnSpLocks/>
            <a:stCxn id="548" idx="0"/>
            <a:endCxn id="530" idx="0"/>
          </p:cNvCxnSpPr>
          <p:nvPr/>
        </p:nvCxnSpPr>
        <p:spPr>
          <a:xfrm rot="5400000" flipH="1" flipV="1">
            <a:off x="42470388" y="18361025"/>
            <a:ext cx="3130550" cy="2054225"/>
          </a:xfrm>
          <a:prstGeom prst="bentConnector3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5" name="Verbinder: gewinkelt 554">
            <a:extLst>
              <a:ext uri="{FF2B5EF4-FFF2-40B4-BE49-F238E27FC236}">
                <a16:creationId xmlns:a16="http://schemas.microsoft.com/office/drawing/2014/main" id="{F033CDE9-CED3-4F47-A7EF-085D139E4799}"/>
              </a:ext>
            </a:extLst>
          </p:cNvPr>
          <p:cNvCxnSpPr>
            <a:cxnSpLocks/>
            <a:stCxn id="549" idx="0"/>
            <a:endCxn id="543" idx="0"/>
          </p:cNvCxnSpPr>
          <p:nvPr/>
        </p:nvCxnSpPr>
        <p:spPr>
          <a:xfrm rot="16200000" flipH="1">
            <a:off x="42780745" y="23310056"/>
            <a:ext cx="2189162" cy="1724025"/>
          </a:xfrm>
          <a:prstGeom prst="bentConnector3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7" name="Freihandform: Form 556">
            <a:extLst>
              <a:ext uri="{FF2B5EF4-FFF2-40B4-BE49-F238E27FC236}">
                <a16:creationId xmlns:a16="http://schemas.microsoft.com/office/drawing/2014/main" id="{D5B9BCEF-9A37-4B1F-BE1E-FBDAF6CF5280}"/>
              </a:ext>
            </a:extLst>
          </p:cNvPr>
          <p:cNvSpPr/>
          <p:nvPr/>
        </p:nvSpPr>
        <p:spPr>
          <a:xfrm>
            <a:off x="49112488" y="22099588"/>
            <a:ext cx="1120775" cy="3794125"/>
          </a:xfrm>
          <a:custGeom>
            <a:avLst/>
            <a:gdLst>
              <a:gd name="connsiteX0" fmla="*/ 0 w 1120877"/>
              <a:gd name="connsiteY0" fmla="*/ 3598606 h 3794033"/>
              <a:gd name="connsiteX1" fmla="*/ 825910 w 1120877"/>
              <a:gd name="connsiteY1" fmla="*/ 3392129 h 3794033"/>
              <a:gd name="connsiteX2" fmla="*/ 1120877 w 1120877"/>
              <a:gd name="connsiteY2" fmla="*/ 0 h 379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0877" h="3794033">
                <a:moveTo>
                  <a:pt x="0" y="3598606"/>
                </a:moveTo>
                <a:cubicBezTo>
                  <a:pt x="319548" y="3795251"/>
                  <a:pt x="639097" y="3991897"/>
                  <a:pt x="825910" y="3392129"/>
                </a:cubicBezTo>
                <a:cubicBezTo>
                  <a:pt x="1012723" y="2792361"/>
                  <a:pt x="1106129" y="560439"/>
                  <a:pt x="1120877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558" name="Freihandform: Form 557">
            <a:extLst>
              <a:ext uri="{FF2B5EF4-FFF2-40B4-BE49-F238E27FC236}">
                <a16:creationId xmlns:a16="http://schemas.microsoft.com/office/drawing/2014/main" id="{F56323C4-CAB5-4EAC-B6D6-2E64B149518B}"/>
              </a:ext>
            </a:extLst>
          </p:cNvPr>
          <p:cNvSpPr/>
          <p:nvPr/>
        </p:nvSpPr>
        <p:spPr>
          <a:xfrm flipV="1">
            <a:off x="49507775" y="17200563"/>
            <a:ext cx="1120775" cy="3794125"/>
          </a:xfrm>
          <a:custGeom>
            <a:avLst/>
            <a:gdLst>
              <a:gd name="connsiteX0" fmla="*/ 0 w 1120877"/>
              <a:gd name="connsiteY0" fmla="*/ 3598606 h 3794033"/>
              <a:gd name="connsiteX1" fmla="*/ 825910 w 1120877"/>
              <a:gd name="connsiteY1" fmla="*/ 3392129 h 3794033"/>
              <a:gd name="connsiteX2" fmla="*/ 1120877 w 1120877"/>
              <a:gd name="connsiteY2" fmla="*/ 0 h 3794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20877" h="3794033">
                <a:moveTo>
                  <a:pt x="0" y="3598606"/>
                </a:moveTo>
                <a:cubicBezTo>
                  <a:pt x="319548" y="3795251"/>
                  <a:pt x="639097" y="3991897"/>
                  <a:pt x="825910" y="3392129"/>
                </a:cubicBezTo>
                <a:cubicBezTo>
                  <a:pt x="1012723" y="2792361"/>
                  <a:pt x="1106129" y="560439"/>
                  <a:pt x="1120877" y="0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cxnSp>
        <p:nvCxnSpPr>
          <p:cNvPr id="560" name="Verbinder: gewinkelt 559">
            <a:extLst>
              <a:ext uri="{FF2B5EF4-FFF2-40B4-BE49-F238E27FC236}">
                <a16:creationId xmlns:a16="http://schemas.microsoft.com/office/drawing/2014/main" id="{CC5C4962-DC9E-46F2-94C3-BC09E06F5097}"/>
              </a:ext>
            </a:extLst>
          </p:cNvPr>
          <p:cNvCxnSpPr>
            <a:cxnSpLocks/>
            <a:stCxn id="141" idx="2"/>
            <a:endCxn id="629" idx="0"/>
          </p:cNvCxnSpPr>
          <p:nvPr/>
        </p:nvCxnSpPr>
        <p:spPr>
          <a:xfrm rot="16200000" flipH="1">
            <a:off x="37395944" y="17439482"/>
            <a:ext cx="9012237" cy="165100"/>
          </a:xfrm>
          <a:prstGeom prst="bentConnector2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4" name="Textfeld 564">
            <a:extLst>
              <a:ext uri="{FF2B5EF4-FFF2-40B4-BE49-F238E27FC236}">
                <a16:creationId xmlns:a16="http://schemas.microsoft.com/office/drawing/2014/main" id="{5309C338-F5E9-424A-9562-EAC5B9819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45550" y="32397700"/>
            <a:ext cx="16383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de-DE" altLang="de-DE" sz="6000"/>
              <a:t>ALB</a:t>
            </a:r>
          </a:p>
        </p:txBody>
      </p:sp>
      <p:sp>
        <p:nvSpPr>
          <p:cNvPr id="3135" name="Textfeld 565">
            <a:extLst>
              <a:ext uri="{FF2B5EF4-FFF2-40B4-BE49-F238E27FC236}">
                <a16:creationId xmlns:a16="http://schemas.microsoft.com/office/drawing/2014/main" id="{7EEC2884-23A6-46CB-A61C-1BB36B876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88213" y="25677813"/>
            <a:ext cx="302101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de-DE" altLang="de-DE" sz="3000"/>
              <a:t>Federspeicher</a:t>
            </a:r>
          </a:p>
        </p:txBody>
      </p:sp>
      <p:sp>
        <p:nvSpPr>
          <p:cNvPr id="3136" name="Textfeld 566">
            <a:extLst>
              <a:ext uri="{FF2B5EF4-FFF2-40B4-BE49-F238E27FC236}">
                <a16:creationId xmlns:a16="http://schemas.microsoft.com/office/drawing/2014/main" id="{8A2EDC2F-7D4C-4208-AC84-218E3FEA2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83475" y="16635413"/>
            <a:ext cx="30003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de-DE" altLang="de-DE" sz="3000"/>
              <a:t>Federspeicher</a:t>
            </a:r>
          </a:p>
        </p:txBody>
      </p:sp>
      <p:grpSp>
        <p:nvGrpSpPr>
          <p:cNvPr id="3137" name="Gruppieren 623">
            <a:extLst>
              <a:ext uri="{FF2B5EF4-FFF2-40B4-BE49-F238E27FC236}">
                <a16:creationId xmlns:a16="http://schemas.microsoft.com/office/drawing/2014/main" id="{49177FE0-2BB1-4C4D-A5B4-4295478B7198}"/>
              </a:ext>
            </a:extLst>
          </p:cNvPr>
          <p:cNvGrpSpPr>
            <a:grpSpLocks/>
          </p:cNvGrpSpPr>
          <p:nvPr/>
        </p:nvGrpSpPr>
        <p:grpSpPr bwMode="auto">
          <a:xfrm>
            <a:off x="42167175" y="34607500"/>
            <a:ext cx="4845050" cy="1700213"/>
            <a:chOff x="36669533" y="33037205"/>
            <a:chExt cx="6778287" cy="3215371"/>
          </a:xfrm>
        </p:grpSpPr>
        <p:sp>
          <p:nvSpPr>
            <p:cNvPr id="213" name="Rechteck: abgerundete Ecken 212">
              <a:extLst>
                <a:ext uri="{FF2B5EF4-FFF2-40B4-BE49-F238E27FC236}">
                  <a16:creationId xmlns:a16="http://schemas.microsoft.com/office/drawing/2014/main" id="{65B6BEF1-1969-4A82-99A6-DE57814AAD93}"/>
                </a:ext>
              </a:extLst>
            </p:cNvPr>
            <p:cNvSpPr/>
            <p:nvPr/>
          </p:nvSpPr>
          <p:spPr>
            <a:xfrm>
              <a:off x="38675036" y="33037205"/>
              <a:ext cx="4772784" cy="321537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grpSp>
          <p:nvGrpSpPr>
            <p:cNvPr id="3382" name="Gruppieren 222">
              <a:extLst>
                <a:ext uri="{FF2B5EF4-FFF2-40B4-BE49-F238E27FC236}">
                  <a16:creationId xmlns:a16="http://schemas.microsoft.com/office/drawing/2014/main" id="{3DA22D34-F146-4BFB-933B-A27FBA9B25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498653" y="33423682"/>
              <a:ext cx="1260140" cy="959036"/>
              <a:chOff x="25351172" y="26215268"/>
              <a:chExt cx="1872704" cy="1247068"/>
            </a:xfrm>
          </p:grpSpPr>
          <p:cxnSp>
            <p:nvCxnSpPr>
              <p:cNvPr id="224" name="Gerader Verbinder 223">
                <a:extLst>
                  <a:ext uri="{FF2B5EF4-FFF2-40B4-BE49-F238E27FC236}">
                    <a16:creationId xmlns:a16="http://schemas.microsoft.com/office/drawing/2014/main" id="{A5A3FE26-F79D-42C1-B55B-68CC9AAE8BA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50116" y="26220223"/>
                <a:ext cx="1874710" cy="1952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Gerader Verbinder 224">
                <a:extLst>
                  <a:ext uri="{FF2B5EF4-FFF2-40B4-BE49-F238E27FC236}">
                    <a16:creationId xmlns:a16="http://schemas.microsoft.com/office/drawing/2014/main" id="{DE019E3D-AA6B-4ECD-85D9-A546029A1C3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50116" y="26243646"/>
                <a:ext cx="0" cy="60119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Gerader Verbinder 225">
                <a:extLst>
                  <a:ext uri="{FF2B5EF4-FFF2-40B4-BE49-F238E27FC236}">
                    <a16:creationId xmlns:a16="http://schemas.microsoft.com/office/drawing/2014/main" id="{D8F930D6-7DA1-463F-A2F6-CAA612584E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50116" y="26844844"/>
                <a:ext cx="61390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Gerader Verbinder 226">
                <a:extLst>
                  <a:ext uri="{FF2B5EF4-FFF2-40B4-BE49-F238E27FC236}">
                    <a16:creationId xmlns:a16="http://schemas.microsoft.com/office/drawing/2014/main" id="{75561634-A831-46AF-93E2-24E60A176B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64017" y="27453850"/>
                <a:ext cx="68321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Gerader Verbinder 227">
                <a:extLst>
                  <a:ext uri="{FF2B5EF4-FFF2-40B4-BE49-F238E27FC236}">
                    <a16:creationId xmlns:a16="http://schemas.microsoft.com/office/drawing/2014/main" id="{CACE759E-8ED6-45F9-B47B-090C45F4BE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64017" y="26844844"/>
                <a:ext cx="0" cy="60900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Gerader Verbinder 228">
                <a:extLst>
                  <a:ext uri="{FF2B5EF4-FFF2-40B4-BE49-F238E27FC236}">
                    <a16:creationId xmlns:a16="http://schemas.microsoft.com/office/drawing/2014/main" id="{6255FF74-61C0-447E-A0DF-09A9A5C3385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24826" y="26216321"/>
                <a:ext cx="0" cy="63242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Gerader Verbinder 229">
                <a:extLst>
                  <a:ext uri="{FF2B5EF4-FFF2-40B4-BE49-F238E27FC236}">
                    <a16:creationId xmlns:a16="http://schemas.microsoft.com/office/drawing/2014/main" id="{B205B49D-DE73-471C-98BE-29977B4379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7229" y="26848749"/>
                <a:ext cx="577597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Gerader Verbinder 230">
                <a:extLst>
                  <a:ext uri="{FF2B5EF4-FFF2-40B4-BE49-F238E27FC236}">
                    <a16:creationId xmlns:a16="http://schemas.microsoft.com/office/drawing/2014/main" id="{799B6F99-3FF2-434E-B140-2B9F19BB72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7229" y="26848749"/>
                <a:ext cx="0" cy="61290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2" name="Rechteck 231">
              <a:extLst>
                <a:ext uri="{FF2B5EF4-FFF2-40B4-BE49-F238E27FC236}">
                  <a16:creationId xmlns:a16="http://schemas.microsoft.com/office/drawing/2014/main" id="{381D8CE0-206B-40A7-AEB5-7A9BD197EAAB}"/>
                </a:ext>
              </a:extLst>
            </p:cNvPr>
            <p:cNvSpPr/>
            <p:nvPr/>
          </p:nvSpPr>
          <p:spPr>
            <a:xfrm rot="10800000">
              <a:off x="36669533" y="33325417"/>
              <a:ext cx="823967" cy="72653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233" name="Rechteck 232">
              <a:extLst>
                <a:ext uri="{FF2B5EF4-FFF2-40B4-BE49-F238E27FC236}">
                  <a16:creationId xmlns:a16="http://schemas.microsoft.com/office/drawing/2014/main" id="{69116614-B0AD-4045-BB7B-3A85A03887D9}"/>
                </a:ext>
              </a:extLst>
            </p:cNvPr>
            <p:cNvSpPr/>
            <p:nvPr/>
          </p:nvSpPr>
          <p:spPr>
            <a:xfrm>
              <a:off x="37737802" y="35544054"/>
              <a:ext cx="970547" cy="46834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68" name="Trapezoid 567">
              <a:extLst>
                <a:ext uri="{FF2B5EF4-FFF2-40B4-BE49-F238E27FC236}">
                  <a16:creationId xmlns:a16="http://schemas.microsoft.com/office/drawing/2014/main" id="{FDC10398-4313-4289-ADA3-BCB635112AFF}"/>
                </a:ext>
              </a:extLst>
            </p:cNvPr>
            <p:cNvSpPr/>
            <p:nvPr/>
          </p:nvSpPr>
          <p:spPr>
            <a:xfrm rot="16200000">
              <a:off x="37226342" y="35505091"/>
              <a:ext cx="474350" cy="606314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69" name="Trapezoid 568">
              <a:extLst>
                <a:ext uri="{FF2B5EF4-FFF2-40B4-BE49-F238E27FC236}">
                  <a16:creationId xmlns:a16="http://schemas.microsoft.com/office/drawing/2014/main" id="{0A770311-A198-4FF7-89BC-74119AC21540}"/>
                </a:ext>
              </a:extLst>
            </p:cNvPr>
            <p:cNvSpPr/>
            <p:nvPr/>
          </p:nvSpPr>
          <p:spPr>
            <a:xfrm rot="10800000">
              <a:off x="37904372" y="34274117"/>
              <a:ext cx="473059" cy="609450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grpSp>
        <p:nvGrpSpPr>
          <p:cNvPr id="3138" name="Gruppieren 624">
            <a:extLst>
              <a:ext uri="{FF2B5EF4-FFF2-40B4-BE49-F238E27FC236}">
                <a16:creationId xmlns:a16="http://schemas.microsoft.com/office/drawing/2014/main" id="{3A031DBE-ABE3-4F61-B590-B9D408022A16}"/>
              </a:ext>
            </a:extLst>
          </p:cNvPr>
          <p:cNvGrpSpPr>
            <a:grpSpLocks/>
          </p:cNvGrpSpPr>
          <p:nvPr/>
        </p:nvGrpSpPr>
        <p:grpSpPr bwMode="auto">
          <a:xfrm>
            <a:off x="34263013" y="33605788"/>
            <a:ext cx="1997075" cy="1065212"/>
            <a:chOff x="30389172" y="34532192"/>
            <a:chExt cx="2456850" cy="1512168"/>
          </a:xfrm>
        </p:grpSpPr>
        <p:grpSp>
          <p:nvGrpSpPr>
            <p:cNvPr id="3369" name="Gruppieren 165">
              <a:extLst>
                <a:ext uri="{FF2B5EF4-FFF2-40B4-BE49-F238E27FC236}">
                  <a16:creationId xmlns:a16="http://schemas.microsoft.com/office/drawing/2014/main" id="{7733AA0C-680A-4EEE-ADF0-C802386E3BAD}"/>
                </a:ext>
              </a:extLst>
            </p:cNvPr>
            <p:cNvGrpSpPr>
              <a:grpSpLocks/>
            </p:cNvGrpSpPr>
            <p:nvPr/>
          </p:nvGrpSpPr>
          <p:grpSpPr bwMode="auto">
            <a:xfrm rot="10800000">
              <a:off x="30989008" y="35084846"/>
              <a:ext cx="1260140" cy="959036"/>
              <a:chOff x="25351172" y="26215268"/>
              <a:chExt cx="1872704" cy="1247068"/>
            </a:xfrm>
          </p:grpSpPr>
          <p:cxnSp>
            <p:nvCxnSpPr>
              <p:cNvPr id="167" name="Gerader Verbinder 166">
                <a:extLst>
                  <a:ext uri="{FF2B5EF4-FFF2-40B4-BE49-F238E27FC236}">
                    <a16:creationId xmlns:a16="http://schemas.microsoft.com/office/drawing/2014/main" id="{8A3E8DA3-DC40-463F-9C12-59955C2135A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60977" y="26220507"/>
                <a:ext cx="1872009" cy="1758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Gerader Verbinder 167">
                <a:extLst>
                  <a:ext uri="{FF2B5EF4-FFF2-40B4-BE49-F238E27FC236}">
                    <a16:creationId xmlns:a16="http://schemas.microsoft.com/office/drawing/2014/main" id="{5301828D-DF48-4AE4-8F21-2EC98E75F2C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52269" y="26249811"/>
                <a:ext cx="0" cy="60073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Gerader Verbinder 168">
                <a:extLst>
                  <a:ext uri="{FF2B5EF4-FFF2-40B4-BE49-F238E27FC236}">
                    <a16:creationId xmlns:a16="http://schemas.microsoft.com/office/drawing/2014/main" id="{9E5DB102-F7DA-497B-9528-C125C99583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60977" y="26841760"/>
                <a:ext cx="61239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Gerader Verbinder 169">
                <a:extLst>
                  <a:ext uri="{FF2B5EF4-FFF2-40B4-BE49-F238E27FC236}">
                    <a16:creationId xmlns:a16="http://schemas.microsoft.com/office/drawing/2014/main" id="{4ED434F8-4CC5-44F1-BE24-5DBE481988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73370" y="27454221"/>
                <a:ext cx="68205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Gerader Verbinder 170">
                <a:extLst>
                  <a:ext uri="{FF2B5EF4-FFF2-40B4-BE49-F238E27FC236}">
                    <a16:creationId xmlns:a16="http://schemas.microsoft.com/office/drawing/2014/main" id="{6002225A-5DCD-49D4-AED4-D795A37C88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64664" y="26850551"/>
                <a:ext cx="0" cy="61246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Gerader Verbinder 171">
                <a:extLst>
                  <a:ext uri="{FF2B5EF4-FFF2-40B4-BE49-F238E27FC236}">
                    <a16:creationId xmlns:a16="http://schemas.microsoft.com/office/drawing/2014/main" id="{FBED0E19-B38E-4095-9B76-1B699966AB0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24280" y="26223436"/>
                <a:ext cx="0" cy="63590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Gerader Verbinder 172">
                <a:extLst>
                  <a:ext uri="{FF2B5EF4-FFF2-40B4-BE49-F238E27FC236}">
                    <a16:creationId xmlns:a16="http://schemas.microsoft.com/office/drawing/2014/main" id="{8603CD3E-14C6-4F37-9968-834A037E63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55421" y="26850551"/>
                <a:ext cx="577565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Gerader Verbinder 173">
                <a:extLst>
                  <a:ext uri="{FF2B5EF4-FFF2-40B4-BE49-F238E27FC236}">
                    <a16:creationId xmlns:a16="http://schemas.microsoft.com/office/drawing/2014/main" id="{CE4ED651-D587-4B7A-A076-A5CF7361B3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6713" y="26859343"/>
                <a:ext cx="0" cy="61246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70" name="Trapezoid 569">
              <a:extLst>
                <a:ext uri="{FF2B5EF4-FFF2-40B4-BE49-F238E27FC236}">
                  <a16:creationId xmlns:a16="http://schemas.microsoft.com/office/drawing/2014/main" id="{4D0EE01E-11FC-4933-BCB7-AAE699CC4C2B}"/>
                </a:ext>
              </a:extLst>
            </p:cNvPr>
            <p:cNvSpPr/>
            <p:nvPr/>
          </p:nvSpPr>
          <p:spPr>
            <a:xfrm rot="5400000">
              <a:off x="32304579" y="35489394"/>
              <a:ext cx="475510" cy="607378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71" name="Trapezoid 570">
              <a:extLst>
                <a:ext uri="{FF2B5EF4-FFF2-40B4-BE49-F238E27FC236}">
                  <a16:creationId xmlns:a16="http://schemas.microsoft.com/office/drawing/2014/main" id="{0AEC7BA4-9848-4A8A-A993-ECF85F5F142E}"/>
                </a:ext>
              </a:extLst>
            </p:cNvPr>
            <p:cNvSpPr/>
            <p:nvPr/>
          </p:nvSpPr>
          <p:spPr>
            <a:xfrm>
              <a:off x="31363709" y="34532192"/>
              <a:ext cx="474575" cy="606219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72" name="Trapezoid 571">
              <a:extLst>
                <a:ext uri="{FF2B5EF4-FFF2-40B4-BE49-F238E27FC236}">
                  <a16:creationId xmlns:a16="http://schemas.microsoft.com/office/drawing/2014/main" id="{244A2092-491F-4388-88C9-0A65E5C17388}"/>
                </a:ext>
              </a:extLst>
            </p:cNvPr>
            <p:cNvSpPr/>
            <p:nvPr/>
          </p:nvSpPr>
          <p:spPr>
            <a:xfrm rot="16200000">
              <a:off x="30455105" y="35502917"/>
              <a:ext cx="475510" cy="607376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cxnSp>
        <p:nvCxnSpPr>
          <p:cNvPr id="577" name="Verbinder: gewinkelt 576">
            <a:extLst>
              <a:ext uri="{FF2B5EF4-FFF2-40B4-BE49-F238E27FC236}">
                <a16:creationId xmlns:a16="http://schemas.microsoft.com/office/drawing/2014/main" id="{36EE99F5-BE5C-45F8-8F5C-94180A88CEC8}"/>
              </a:ext>
            </a:extLst>
          </p:cNvPr>
          <p:cNvCxnSpPr>
            <a:cxnSpLocks/>
            <a:stCxn id="570" idx="0"/>
            <a:endCxn id="568" idx="0"/>
          </p:cNvCxnSpPr>
          <p:nvPr/>
        </p:nvCxnSpPr>
        <p:spPr>
          <a:xfrm>
            <a:off x="36260088" y="34493200"/>
            <a:ext cx="6257925" cy="1579563"/>
          </a:xfrm>
          <a:prstGeom prst="bentConnector3">
            <a:avLst/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0" name="Verbinder: gewinkelt 579">
            <a:extLst>
              <a:ext uri="{FF2B5EF4-FFF2-40B4-BE49-F238E27FC236}">
                <a16:creationId xmlns:a16="http://schemas.microsoft.com/office/drawing/2014/main" id="{7D198302-AE8C-4AAF-875F-DBB39F5F680C}"/>
              </a:ext>
            </a:extLst>
          </p:cNvPr>
          <p:cNvCxnSpPr>
            <a:cxnSpLocks/>
            <a:stCxn id="571" idx="0"/>
            <a:endCxn id="369" idx="0"/>
          </p:cNvCxnSpPr>
          <p:nvPr/>
        </p:nvCxnSpPr>
        <p:spPr>
          <a:xfrm rot="5400000" flipH="1" flipV="1">
            <a:off x="26041350" y="21275675"/>
            <a:ext cx="21537613" cy="3122613"/>
          </a:xfrm>
          <a:prstGeom prst="bentConnector2">
            <a:avLst/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4" name="Verbinder: gewinkelt 603">
            <a:extLst>
              <a:ext uri="{FF2B5EF4-FFF2-40B4-BE49-F238E27FC236}">
                <a16:creationId xmlns:a16="http://schemas.microsoft.com/office/drawing/2014/main" id="{36A226D0-D620-4D84-AB12-D8F9E3C0B7E8}"/>
              </a:ext>
            </a:extLst>
          </p:cNvPr>
          <p:cNvCxnSpPr>
            <a:cxnSpLocks/>
            <a:stCxn id="573" idx="0"/>
            <a:endCxn id="606" idx="0"/>
          </p:cNvCxnSpPr>
          <p:nvPr/>
        </p:nvCxnSpPr>
        <p:spPr>
          <a:xfrm rot="5400000" flipH="1" flipV="1">
            <a:off x="37973000" y="22132925"/>
            <a:ext cx="2333625" cy="19751675"/>
          </a:xfrm>
          <a:prstGeom prst="bentConnector4">
            <a:avLst>
              <a:gd name="adj1" fmla="val 54881"/>
              <a:gd name="adj2" fmla="val 104822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6" name="Trapezoid 605">
            <a:extLst>
              <a:ext uri="{FF2B5EF4-FFF2-40B4-BE49-F238E27FC236}">
                <a16:creationId xmlns:a16="http://schemas.microsoft.com/office/drawing/2014/main" id="{B2C5EB5C-0CDD-47D5-BA47-DE6C867D2A74}"/>
              </a:ext>
            </a:extLst>
          </p:cNvPr>
          <p:cNvSpPr/>
          <p:nvPr/>
        </p:nvSpPr>
        <p:spPr>
          <a:xfrm rot="5400000">
            <a:off x="48475900" y="30538738"/>
            <a:ext cx="473075" cy="606425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cxnSp>
        <p:nvCxnSpPr>
          <p:cNvPr id="611" name="Verbinder: gewinkelt 610">
            <a:extLst>
              <a:ext uri="{FF2B5EF4-FFF2-40B4-BE49-F238E27FC236}">
                <a16:creationId xmlns:a16="http://schemas.microsoft.com/office/drawing/2014/main" id="{FB19296B-7CF7-4C9E-AB7F-91F89844BB72}"/>
              </a:ext>
            </a:extLst>
          </p:cNvPr>
          <p:cNvCxnSpPr>
            <a:cxnSpLocks/>
            <a:stCxn id="574" idx="3"/>
            <a:endCxn id="572" idx="0"/>
          </p:cNvCxnSpPr>
          <p:nvPr/>
        </p:nvCxnSpPr>
        <p:spPr>
          <a:xfrm rot="16200000" flipH="1">
            <a:off x="31557913" y="31797625"/>
            <a:ext cx="1296987" cy="4113213"/>
          </a:xfrm>
          <a:prstGeom prst="bentConnector4">
            <a:avLst>
              <a:gd name="adj1" fmla="val -24454"/>
              <a:gd name="adj2" fmla="val 53386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8" name="Verbinder: gewinkelt 617">
            <a:extLst>
              <a:ext uri="{FF2B5EF4-FFF2-40B4-BE49-F238E27FC236}">
                <a16:creationId xmlns:a16="http://schemas.microsoft.com/office/drawing/2014/main" id="{A6B2836A-57A6-4112-AEA0-2B10505C615C}"/>
              </a:ext>
            </a:extLst>
          </p:cNvPr>
          <p:cNvCxnSpPr>
            <a:stCxn id="616" idx="0"/>
            <a:endCxn id="496" idx="0"/>
          </p:cNvCxnSpPr>
          <p:nvPr/>
        </p:nvCxnSpPr>
        <p:spPr>
          <a:xfrm rot="5400000">
            <a:off x="18970625" y="34350325"/>
            <a:ext cx="8053388" cy="12606338"/>
          </a:xfrm>
          <a:prstGeom prst="bentConnector4">
            <a:avLst>
              <a:gd name="adj1" fmla="val 40321"/>
              <a:gd name="adj2" fmla="val 101813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9" name="Trapezoid 628">
            <a:extLst>
              <a:ext uri="{FF2B5EF4-FFF2-40B4-BE49-F238E27FC236}">
                <a16:creationId xmlns:a16="http://schemas.microsoft.com/office/drawing/2014/main" id="{EFDF35E0-1712-4D0B-B6C0-4A64611B7249}"/>
              </a:ext>
            </a:extLst>
          </p:cNvPr>
          <p:cNvSpPr/>
          <p:nvPr/>
        </p:nvSpPr>
        <p:spPr>
          <a:xfrm rot="16200000">
            <a:off x="42015569" y="21795582"/>
            <a:ext cx="403225" cy="465137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grpSp>
        <p:nvGrpSpPr>
          <p:cNvPr id="3147" name="Gruppieren 719">
            <a:extLst>
              <a:ext uri="{FF2B5EF4-FFF2-40B4-BE49-F238E27FC236}">
                <a16:creationId xmlns:a16="http://schemas.microsoft.com/office/drawing/2014/main" id="{0ED85923-1873-4D74-B6DB-27B2C938ABFD}"/>
              </a:ext>
            </a:extLst>
          </p:cNvPr>
          <p:cNvGrpSpPr>
            <a:grpSpLocks/>
          </p:cNvGrpSpPr>
          <p:nvPr/>
        </p:nvGrpSpPr>
        <p:grpSpPr bwMode="auto">
          <a:xfrm>
            <a:off x="11845925" y="25595263"/>
            <a:ext cx="2214563" cy="2540000"/>
            <a:chOff x="7473013" y="28843560"/>
            <a:chExt cx="2214114" cy="2539682"/>
          </a:xfrm>
        </p:grpSpPr>
        <p:sp>
          <p:nvSpPr>
            <p:cNvPr id="638" name="L-Form 637">
              <a:extLst>
                <a:ext uri="{FF2B5EF4-FFF2-40B4-BE49-F238E27FC236}">
                  <a16:creationId xmlns:a16="http://schemas.microsoft.com/office/drawing/2014/main" id="{932F6B45-90AB-4453-A813-182740CA07FA}"/>
                </a:ext>
              </a:extLst>
            </p:cNvPr>
            <p:cNvSpPr/>
            <p:nvPr/>
          </p:nvSpPr>
          <p:spPr>
            <a:xfrm rot="5400000">
              <a:off x="8322120" y="28770584"/>
              <a:ext cx="874602" cy="1020555"/>
            </a:xfrm>
            <a:prstGeom prst="corner">
              <a:avLst>
                <a:gd name="adj1" fmla="val 43761"/>
                <a:gd name="adj2" fmla="val 41602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grpSp>
          <p:nvGrpSpPr>
            <p:cNvPr id="3355" name="Gruppieren 638">
              <a:extLst>
                <a:ext uri="{FF2B5EF4-FFF2-40B4-BE49-F238E27FC236}">
                  <a16:creationId xmlns:a16="http://schemas.microsoft.com/office/drawing/2014/main" id="{62CB157A-8C15-47F4-A804-4B58231CC372}"/>
                </a:ext>
              </a:extLst>
            </p:cNvPr>
            <p:cNvGrpSpPr>
              <a:grpSpLocks/>
            </p:cNvGrpSpPr>
            <p:nvPr/>
          </p:nvGrpSpPr>
          <p:grpSpPr bwMode="auto">
            <a:xfrm rot="10800000">
              <a:off x="7870317" y="30537435"/>
              <a:ext cx="1207838" cy="845807"/>
              <a:chOff x="25351172" y="26215268"/>
              <a:chExt cx="1872704" cy="1247068"/>
            </a:xfrm>
          </p:grpSpPr>
          <p:cxnSp>
            <p:nvCxnSpPr>
              <p:cNvPr id="640" name="Gerader Verbinder 639">
                <a:extLst>
                  <a:ext uri="{FF2B5EF4-FFF2-40B4-BE49-F238E27FC236}">
                    <a16:creationId xmlns:a16="http://schemas.microsoft.com/office/drawing/2014/main" id="{4D1B5434-1D38-4261-B426-B3E2A69EEE7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51955" y="26212928"/>
                <a:ext cx="1872712" cy="1872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1" name="Gerader Verbinder 640">
                <a:extLst>
                  <a:ext uri="{FF2B5EF4-FFF2-40B4-BE49-F238E27FC236}">
                    <a16:creationId xmlns:a16="http://schemas.microsoft.com/office/drawing/2014/main" id="{66BA4D42-E2CE-4861-A7DB-7AD24F4BEF6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44573" y="26241012"/>
                <a:ext cx="0" cy="60146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2" name="Gerader Verbinder 641">
                <a:extLst>
                  <a:ext uri="{FF2B5EF4-FFF2-40B4-BE49-F238E27FC236}">
                    <a16:creationId xmlns:a16="http://schemas.microsoft.com/office/drawing/2014/main" id="{5DBB7437-4101-4884-B849-2C482B496D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51955" y="26835458"/>
                <a:ext cx="61275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3" name="Gerader Verbinder 642">
                <a:extLst>
                  <a:ext uri="{FF2B5EF4-FFF2-40B4-BE49-F238E27FC236}">
                    <a16:creationId xmlns:a16="http://schemas.microsoft.com/office/drawing/2014/main" id="{56E46566-35EE-4997-BDBF-2ADD012CAA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57325" y="27448626"/>
                <a:ext cx="68411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4" name="Gerader Verbinder 643">
                <a:extLst>
                  <a:ext uri="{FF2B5EF4-FFF2-40B4-BE49-F238E27FC236}">
                    <a16:creationId xmlns:a16="http://schemas.microsoft.com/office/drawing/2014/main" id="{8B286A4F-9234-4C92-8DDD-D4223CDC6D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57325" y="26835458"/>
                <a:ext cx="0" cy="61316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5" name="Gerader Verbinder 644">
                <a:extLst>
                  <a:ext uri="{FF2B5EF4-FFF2-40B4-BE49-F238E27FC236}">
                    <a16:creationId xmlns:a16="http://schemas.microsoft.com/office/drawing/2014/main" id="{ACFD6DEC-8E1C-4096-8D33-B9B6DDA4E6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17283" y="26215268"/>
                <a:ext cx="0" cy="634232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6" name="Gerader Verbinder 645">
                <a:extLst>
                  <a:ext uri="{FF2B5EF4-FFF2-40B4-BE49-F238E27FC236}">
                    <a16:creationId xmlns:a16="http://schemas.microsoft.com/office/drawing/2014/main" id="{5CA560FF-1010-4BA9-9702-B70F83C917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1443" y="26842478"/>
                <a:ext cx="57584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7" name="Gerader Verbinder 646">
                <a:extLst>
                  <a:ext uri="{FF2B5EF4-FFF2-40B4-BE49-F238E27FC236}">
                    <a16:creationId xmlns:a16="http://schemas.microsoft.com/office/drawing/2014/main" id="{21C2B27A-B6BD-4090-B4F0-DC5BBA1EE6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1443" y="26842478"/>
                <a:ext cx="0" cy="61316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8" name="Rechteck: eine Ecke abgerundet 647">
              <a:extLst>
                <a:ext uri="{FF2B5EF4-FFF2-40B4-BE49-F238E27FC236}">
                  <a16:creationId xmlns:a16="http://schemas.microsoft.com/office/drawing/2014/main" id="{245FDBF5-D8F8-47F6-A6AF-4A449D2FC151}"/>
                </a:ext>
              </a:extLst>
            </p:cNvPr>
            <p:cNvSpPr/>
            <p:nvPr/>
          </p:nvSpPr>
          <p:spPr>
            <a:xfrm>
              <a:off x="8249144" y="29529274"/>
              <a:ext cx="423776" cy="1014285"/>
            </a:xfrm>
            <a:prstGeom prst="round1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649" name="Ellipse 648">
              <a:extLst>
                <a:ext uri="{FF2B5EF4-FFF2-40B4-BE49-F238E27FC236}">
                  <a16:creationId xmlns:a16="http://schemas.microsoft.com/office/drawing/2014/main" id="{41B2FF92-D1DE-4846-8D73-7FDF113D3650}"/>
                </a:ext>
              </a:extLst>
            </p:cNvPr>
            <p:cNvSpPr/>
            <p:nvPr/>
          </p:nvSpPr>
          <p:spPr>
            <a:xfrm>
              <a:off x="8252318" y="29811814"/>
              <a:ext cx="411079" cy="392063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651" name="Trapezoid 650">
              <a:extLst>
                <a:ext uri="{FF2B5EF4-FFF2-40B4-BE49-F238E27FC236}">
                  <a16:creationId xmlns:a16="http://schemas.microsoft.com/office/drawing/2014/main" id="{52159282-1C4D-4A8D-9B0B-7F5889BFE3BA}"/>
                </a:ext>
              </a:extLst>
            </p:cNvPr>
            <p:cNvSpPr/>
            <p:nvPr/>
          </p:nvSpPr>
          <p:spPr>
            <a:xfrm rot="16200000">
              <a:off x="7465061" y="30962623"/>
              <a:ext cx="425397" cy="409492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652" name="Trapezoid 651">
              <a:extLst>
                <a:ext uri="{FF2B5EF4-FFF2-40B4-BE49-F238E27FC236}">
                  <a16:creationId xmlns:a16="http://schemas.microsoft.com/office/drawing/2014/main" id="{C0548396-0007-4E85-847F-FF06A043A426}"/>
                </a:ext>
              </a:extLst>
            </p:cNvPr>
            <p:cNvSpPr/>
            <p:nvPr/>
          </p:nvSpPr>
          <p:spPr>
            <a:xfrm rot="5400000">
              <a:off x="9106204" y="30951512"/>
              <a:ext cx="396825" cy="409492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653" name="Trapezoid 652">
              <a:extLst>
                <a:ext uri="{FF2B5EF4-FFF2-40B4-BE49-F238E27FC236}">
                  <a16:creationId xmlns:a16="http://schemas.microsoft.com/office/drawing/2014/main" id="{E3B2BE02-D48A-4075-8D4E-12EE31A0D3AB}"/>
                </a:ext>
              </a:extLst>
            </p:cNvPr>
            <p:cNvSpPr/>
            <p:nvPr/>
          </p:nvSpPr>
          <p:spPr>
            <a:xfrm rot="5400000">
              <a:off x="9295080" y="28829290"/>
              <a:ext cx="374603" cy="409492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cxnSp>
        <p:nvCxnSpPr>
          <p:cNvPr id="666" name="Verbinder: gewinkelt 665">
            <a:extLst>
              <a:ext uri="{FF2B5EF4-FFF2-40B4-BE49-F238E27FC236}">
                <a16:creationId xmlns:a16="http://schemas.microsoft.com/office/drawing/2014/main" id="{60D1E618-40F6-4BC1-BDBF-CF065839462C}"/>
              </a:ext>
            </a:extLst>
          </p:cNvPr>
          <p:cNvCxnSpPr>
            <a:cxnSpLocks/>
            <a:stCxn id="652" idx="0"/>
            <a:endCxn id="431" idx="0"/>
          </p:cNvCxnSpPr>
          <p:nvPr/>
        </p:nvCxnSpPr>
        <p:spPr>
          <a:xfrm flipV="1">
            <a:off x="13882688" y="23104475"/>
            <a:ext cx="22893337" cy="4803775"/>
          </a:xfrm>
          <a:prstGeom prst="bentConnector2">
            <a:avLst/>
          </a:prstGeom>
          <a:ln w="889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8" name="Trapezoid 707">
            <a:extLst>
              <a:ext uri="{FF2B5EF4-FFF2-40B4-BE49-F238E27FC236}">
                <a16:creationId xmlns:a16="http://schemas.microsoft.com/office/drawing/2014/main" id="{1BC3F21E-1336-402D-BD78-BD675E6A8340}"/>
              </a:ext>
            </a:extLst>
          </p:cNvPr>
          <p:cNvSpPr/>
          <p:nvPr/>
        </p:nvSpPr>
        <p:spPr>
          <a:xfrm rot="5400000">
            <a:off x="49195038" y="29294138"/>
            <a:ext cx="474662" cy="608012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cxnSp>
        <p:nvCxnSpPr>
          <p:cNvPr id="712" name="Verbinder: gewinkelt 711">
            <a:extLst>
              <a:ext uri="{FF2B5EF4-FFF2-40B4-BE49-F238E27FC236}">
                <a16:creationId xmlns:a16="http://schemas.microsoft.com/office/drawing/2014/main" id="{D7B02668-5770-486B-B312-949E914EE346}"/>
              </a:ext>
            </a:extLst>
          </p:cNvPr>
          <p:cNvCxnSpPr>
            <a:cxnSpLocks/>
            <a:stCxn id="710" idx="0"/>
          </p:cNvCxnSpPr>
          <p:nvPr/>
        </p:nvCxnSpPr>
        <p:spPr>
          <a:xfrm rot="10800000">
            <a:off x="2646363" y="33135888"/>
            <a:ext cx="25492075" cy="1131887"/>
          </a:xfrm>
          <a:prstGeom prst="bentConnector3">
            <a:avLst>
              <a:gd name="adj1" fmla="val 43723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" name="Verbinder: gewinkelt 716">
            <a:extLst>
              <a:ext uri="{FF2B5EF4-FFF2-40B4-BE49-F238E27FC236}">
                <a16:creationId xmlns:a16="http://schemas.microsoft.com/office/drawing/2014/main" id="{95DFF0D7-7AB5-4687-9FCE-AA64E334EFD5}"/>
              </a:ext>
            </a:extLst>
          </p:cNvPr>
          <p:cNvCxnSpPr>
            <a:cxnSpLocks/>
            <a:stCxn id="715" idx="0"/>
          </p:cNvCxnSpPr>
          <p:nvPr/>
        </p:nvCxnSpPr>
        <p:spPr>
          <a:xfrm rot="10800000">
            <a:off x="2759075" y="31229300"/>
            <a:ext cx="25696863" cy="3687763"/>
          </a:xfrm>
          <a:prstGeom prst="bentConnector3">
            <a:avLst>
              <a:gd name="adj1" fmla="val 47479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52" name="Gruppieren 3">
            <a:extLst>
              <a:ext uri="{FF2B5EF4-FFF2-40B4-BE49-F238E27FC236}">
                <a16:creationId xmlns:a16="http://schemas.microsoft.com/office/drawing/2014/main" id="{0C93983F-461D-4D17-A079-8E9E98C2E98D}"/>
              </a:ext>
            </a:extLst>
          </p:cNvPr>
          <p:cNvGrpSpPr>
            <a:grpSpLocks/>
          </p:cNvGrpSpPr>
          <p:nvPr/>
        </p:nvGrpSpPr>
        <p:grpSpPr bwMode="auto">
          <a:xfrm>
            <a:off x="28128913" y="33040638"/>
            <a:ext cx="3811587" cy="3586162"/>
            <a:chOff x="26342181" y="33635316"/>
            <a:chExt cx="3811588" cy="3586162"/>
          </a:xfrm>
        </p:grpSpPr>
        <p:grpSp>
          <p:nvGrpSpPr>
            <p:cNvPr id="3323" name="Gruppieren 630">
              <a:extLst>
                <a:ext uri="{FF2B5EF4-FFF2-40B4-BE49-F238E27FC236}">
                  <a16:creationId xmlns:a16="http://schemas.microsoft.com/office/drawing/2014/main" id="{D1127EDC-1CF1-4CA0-92DA-32833B6EA9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6961306" y="33635316"/>
              <a:ext cx="3192463" cy="3586162"/>
              <a:chOff x="20463380" y="33087144"/>
              <a:chExt cx="3783097" cy="4273650"/>
            </a:xfrm>
          </p:grpSpPr>
          <p:sp>
            <p:nvSpPr>
              <p:cNvPr id="573" name="Trapezoid 572">
                <a:extLst>
                  <a:ext uri="{FF2B5EF4-FFF2-40B4-BE49-F238E27FC236}">
                    <a16:creationId xmlns:a16="http://schemas.microsoft.com/office/drawing/2014/main" id="{222F7ACB-23D5-4F6D-B4AF-B31BA464ADD5}"/>
                  </a:ext>
                </a:extLst>
              </p:cNvPr>
              <p:cNvSpPr/>
              <p:nvPr/>
            </p:nvSpPr>
            <p:spPr>
              <a:xfrm>
                <a:off x="20837739" y="33247949"/>
                <a:ext cx="474063" cy="607279"/>
              </a:xfrm>
              <a:prstGeom prst="trapezoid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de-DE"/>
              </a:p>
            </p:txBody>
          </p:sp>
          <p:grpSp>
            <p:nvGrpSpPr>
              <p:cNvPr id="3328" name="Gruppieren 574">
                <a:extLst>
                  <a:ext uri="{FF2B5EF4-FFF2-40B4-BE49-F238E27FC236}">
                    <a16:creationId xmlns:a16="http://schemas.microsoft.com/office/drawing/2014/main" id="{59C9CA15-9E00-4C30-A95A-94FC244B0D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463380" y="33087144"/>
                <a:ext cx="3783097" cy="3672135"/>
                <a:chOff x="20463380" y="33087144"/>
                <a:chExt cx="3783097" cy="3672135"/>
              </a:xfrm>
            </p:grpSpPr>
            <p:grpSp>
              <p:nvGrpSpPr>
                <p:cNvPr id="3330" name="Gruppieren 174">
                  <a:extLst>
                    <a:ext uri="{FF2B5EF4-FFF2-40B4-BE49-F238E27FC236}">
                      <a16:creationId xmlns:a16="http://schemas.microsoft.com/office/drawing/2014/main" id="{8B68FC71-75A6-44F7-AE44-428E1484AF1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0463380" y="33087144"/>
                  <a:ext cx="3783097" cy="3672135"/>
                  <a:chOff x="31975908" y="15869321"/>
                  <a:chExt cx="3783097" cy="3672135"/>
                </a:xfrm>
              </p:grpSpPr>
              <p:sp>
                <p:nvSpPr>
                  <p:cNvPr id="143" name="Cube 142">
                    <a:extLst>
                      <a:ext uri="{FF2B5EF4-FFF2-40B4-BE49-F238E27FC236}">
                        <a16:creationId xmlns:a16="http://schemas.microsoft.com/office/drawing/2014/main" id="{CD7CCEC2-6733-4832-97B0-6150D6BE1F0E}"/>
                      </a:ext>
                    </a:extLst>
                  </p:cNvPr>
                  <p:cNvSpPr/>
                  <p:nvPr/>
                </p:nvSpPr>
                <p:spPr>
                  <a:xfrm>
                    <a:off x="33211857" y="16631729"/>
                    <a:ext cx="2547148" cy="2465059"/>
                  </a:xfrm>
                  <a:prstGeom prst="cube">
                    <a:avLst>
                      <a:gd name="adj" fmla="val 20300"/>
                    </a:avLst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de-DE"/>
                  </a:p>
                </p:txBody>
              </p:sp>
              <p:grpSp>
                <p:nvGrpSpPr>
                  <p:cNvPr id="3333" name="Gruppieren 143">
                    <a:extLst>
                      <a:ext uri="{FF2B5EF4-FFF2-40B4-BE49-F238E27FC236}">
                        <a16:creationId xmlns:a16="http://schemas.microsoft.com/office/drawing/2014/main" id="{B51F528E-6230-4008-A1D3-322BC7685AD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10800000">
                    <a:off x="31975908" y="16632514"/>
                    <a:ext cx="1260140" cy="959036"/>
                    <a:chOff x="25351172" y="26215268"/>
                    <a:chExt cx="1872704" cy="1247068"/>
                  </a:xfrm>
                </p:grpSpPr>
                <p:cxnSp>
                  <p:nvCxnSpPr>
                    <p:cNvPr id="145" name="Gerader Verbinder 144">
                      <a:extLst>
                        <a:ext uri="{FF2B5EF4-FFF2-40B4-BE49-F238E27FC236}">
                          <a16:creationId xmlns:a16="http://schemas.microsoft.com/office/drawing/2014/main" id="{BF9D60F3-D6C3-4CDD-BB0C-30AC9E6616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359165" y="26221048"/>
                      <a:ext cx="1873098" cy="17221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6" name="Gerader Verbinder 145">
                      <a:extLst>
                        <a:ext uri="{FF2B5EF4-FFF2-40B4-BE49-F238E27FC236}">
                          <a16:creationId xmlns:a16="http://schemas.microsoft.com/office/drawing/2014/main" id="{D6C5B848-FF56-48D6-8CD1-A823E55F354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359165" y="26240728"/>
                      <a:ext cx="0" cy="602705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7" name="Gerader Verbinder 146">
                      <a:extLst>
                        <a:ext uri="{FF2B5EF4-FFF2-40B4-BE49-F238E27FC236}">
                          <a16:creationId xmlns:a16="http://schemas.microsoft.com/office/drawing/2014/main" id="{9BE7178D-17AA-42A1-AC81-1D2CE8A4E286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367552" y="26836052"/>
                      <a:ext cx="612252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8" name="Gerader Verbinder 147">
                      <a:extLst>
                        <a:ext uri="{FF2B5EF4-FFF2-40B4-BE49-F238E27FC236}">
                          <a16:creationId xmlns:a16="http://schemas.microsoft.com/office/drawing/2014/main" id="{54F3655E-5E88-493A-9A7A-3857BE1FAFE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979804" y="27448597"/>
                      <a:ext cx="684938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Gerader Verbinder 148">
                      <a:extLst>
                        <a:ext uri="{FF2B5EF4-FFF2-40B4-BE49-F238E27FC236}">
                          <a16:creationId xmlns:a16="http://schemas.microsoft.com/office/drawing/2014/main" id="{B7B27A92-DE2D-4012-A723-7FFCDB441775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971416" y="26843433"/>
                      <a:ext cx="0" cy="612543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0" name="Gerader Verbinder 149">
                      <a:extLst>
                        <a:ext uri="{FF2B5EF4-FFF2-40B4-BE49-F238E27FC236}">
                          <a16:creationId xmlns:a16="http://schemas.microsoft.com/office/drawing/2014/main" id="{E6DA526B-FC5A-4573-884D-26D350A5D02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7232264" y="26208749"/>
                      <a:ext cx="0" cy="63468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1" name="Gerader Verbinder 150">
                      <a:extLst>
                        <a:ext uri="{FF2B5EF4-FFF2-40B4-BE49-F238E27FC236}">
                          <a16:creationId xmlns:a16="http://schemas.microsoft.com/office/drawing/2014/main" id="{B5620CD3-8BE3-495C-BE78-B160B349278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656356" y="26843433"/>
                      <a:ext cx="575908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2" name="Gerader Verbinder 151">
                      <a:extLst>
                        <a:ext uri="{FF2B5EF4-FFF2-40B4-BE49-F238E27FC236}">
                          <a16:creationId xmlns:a16="http://schemas.microsoft.com/office/drawing/2014/main" id="{67FCADC8-DF3E-4983-8586-FE9B5ABE350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656356" y="26850812"/>
                      <a:ext cx="0" cy="612545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34" name="Gruppieren 153">
                    <a:extLst>
                      <a:ext uri="{FF2B5EF4-FFF2-40B4-BE49-F238E27FC236}">
                        <a16:creationId xmlns:a16="http://schemas.microsoft.com/office/drawing/2014/main" id="{0F39677B-3D39-4B4F-B9A8-77F11AAE2F2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1975908" y="18582420"/>
                    <a:ext cx="1260140" cy="959036"/>
                    <a:chOff x="25351172" y="26215268"/>
                    <a:chExt cx="1872704" cy="1247068"/>
                  </a:xfrm>
                </p:grpSpPr>
                <p:cxnSp>
                  <p:nvCxnSpPr>
                    <p:cNvPr id="155" name="Gerader Verbinder 154">
                      <a:extLst>
                        <a:ext uri="{FF2B5EF4-FFF2-40B4-BE49-F238E27FC236}">
                          <a16:creationId xmlns:a16="http://schemas.microsoft.com/office/drawing/2014/main" id="{72DFB57A-308B-48C7-9E58-707CF84EBAE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351172" y="26219914"/>
                      <a:ext cx="1873098" cy="17219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6" name="Gerader Verbinder 155">
                      <a:extLst>
                        <a:ext uri="{FF2B5EF4-FFF2-40B4-BE49-F238E27FC236}">
                          <a16:creationId xmlns:a16="http://schemas.microsoft.com/office/drawing/2014/main" id="{2E3E3DA9-6415-4974-B0B9-551F5A05C43F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5351172" y="26239594"/>
                      <a:ext cx="0" cy="602703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7" name="Gerader Verbinder 156">
                      <a:extLst>
                        <a:ext uri="{FF2B5EF4-FFF2-40B4-BE49-F238E27FC236}">
                          <a16:creationId xmlns:a16="http://schemas.microsoft.com/office/drawing/2014/main" id="{20208C59-6F67-4077-BFF0-CA0CDEF1960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351172" y="26842297"/>
                      <a:ext cx="612251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8" name="Gerader Verbinder 157">
                      <a:extLst>
                        <a:ext uri="{FF2B5EF4-FFF2-40B4-BE49-F238E27FC236}">
                          <a16:creationId xmlns:a16="http://schemas.microsoft.com/office/drawing/2014/main" id="{DD1D4B5B-D693-4E91-BA78-2C9E07410EA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963423" y="27454842"/>
                      <a:ext cx="684940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9" name="Gerader Verbinder 158">
                      <a:extLst>
                        <a:ext uri="{FF2B5EF4-FFF2-40B4-BE49-F238E27FC236}">
                          <a16:creationId xmlns:a16="http://schemas.microsoft.com/office/drawing/2014/main" id="{292576B1-DC7F-4096-8F44-D998D02A66F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5963423" y="26842297"/>
                      <a:ext cx="0" cy="612545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0" name="Gerader Verbinder 159">
                      <a:extLst>
                        <a:ext uri="{FF2B5EF4-FFF2-40B4-BE49-F238E27FC236}">
                          <a16:creationId xmlns:a16="http://schemas.microsoft.com/office/drawing/2014/main" id="{E75BFBA5-7542-4D50-9D99-6A86C06D66B8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V="1">
                      <a:off x="27224270" y="26214994"/>
                      <a:ext cx="0" cy="63468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1" name="Gerader Verbinder 160">
                      <a:extLst>
                        <a:ext uri="{FF2B5EF4-FFF2-40B4-BE49-F238E27FC236}">
                          <a16:creationId xmlns:a16="http://schemas.microsoft.com/office/drawing/2014/main" id="{065175D0-B330-442B-91B1-9FE12FFBE03A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648363" y="26849678"/>
                      <a:ext cx="575908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2" name="Gerader Verbinder 161">
                      <a:extLst>
                        <a:ext uri="{FF2B5EF4-FFF2-40B4-BE49-F238E27FC236}">
                          <a16:creationId xmlns:a16="http://schemas.microsoft.com/office/drawing/2014/main" id="{5F96906F-8520-4E18-8E8E-C1D30C3A28A7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26648363" y="26849678"/>
                      <a:ext cx="0" cy="612543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163" name="Rechteck 162">
                    <a:extLst>
                      <a:ext uri="{FF2B5EF4-FFF2-40B4-BE49-F238E27FC236}">
                        <a16:creationId xmlns:a16="http://schemas.microsoft.com/office/drawing/2014/main" id="{FD619C40-F417-4D0E-AA38-7E5A82379AB5}"/>
                      </a:ext>
                    </a:extLst>
                  </p:cNvPr>
                  <p:cNvSpPr/>
                  <p:nvPr/>
                </p:nvSpPr>
                <p:spPr>
                  <a:xfrm>
                    <a:off x="32352148" y="17878447"/>
                    <a:ext cx="848422" cy="474849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de-DE"/>
                  </a:p>
                </p:txBody>
              </p:sp>
              <p:sp>
                <p:nvSpPr>
                  <p:cNvPr id="164" name="Flussdiagramm: Magnetplattenspeicher 163">
                    <a:extLst>
                      <a:ext uri="{FF2B5EF4-FFF2-40B4-BE49-F238E27FC236}">
                        <a16:creationId xmlns:a16="http://schemas.microsoft.com/office/drawing/2014/main" id="{5F5742F5-B8D8-4C81-97F3-4C1A4B181F99}"/>
                      </a:ext>
                    </a:extLst>
                  </p:cNvPr>
                  <p:cNvSpPr/>
                  <p:nvPr/>
                </p:nvSpPr>
                <p:spPr>
                  <a:xfrm>
                    <a:off x="34060280" y="15869321"/>
                    <a:ext cx="1188920" cy="860783"/>
                  </a:xfrm>
                  <a:prstGeom prst="flowChartMagneticDisk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de-DE"/>
                  </a:p>
                </p:txBody>
              </p:sp>
              <p:sp>
                <p:nvSpPr>
                  <p:cNvPr id="165" name="Rechteck 164">
                    <a:extLst>
                      <a:ext uri="{FF2B5EF4-FFF2-40B4-BE49-F238E27FC236}">
                        <a16:creationId xmlns:a16="http://schemas.microsoft.com/office/drawing/2014/main" id="{BECE8995-B89F-4B85-AD8F-23C5C938B11C}"/>
                      </a:ext>
                    </a:extLst>
                  </p:cNvPr>
                  <p:cNvSpPr/>
                  <p:nvPr/>
                </p:nvSpPr>
                <p:spPr>
                  <a:xfrm>
                    <a:off x="33868397" y="16013100"/>
                    <a:ext cx="191883" cy="474849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hangingPunct="1">
                      <a:defRPr/>
                    </a:pPr>
                    <a:endParaRPr lang="de-DE"/>
                  </a:p>
                </p:txBody>
              </p:sp>
            </p:grpSp>
            <p:sp>
              <p:nvSpPr>
                <p:cNvPr id="574" name="Trapezoid 573">
                  <a:extLst>
                    <a:ext uri="{FF2B5EF4-FFF2-40B4-BE49-F238E27FC236}">
                      <a16:creationId xmlns:a16="http://schemas.microsoft.com/office/drawing/2014/main" id="{9ED80545-E6DD-4B5D-9DAB-48F28B1D13CA}"/>
                    </a:ext>
                  </a:extLst>
                </p:cNvPr>
                <p:cNvSpPr/>
                <p:nvPr/>
              </p:nvSpPr>
              <p:spPr>
                <a:xfrm rot="16200000">
                  <a:off x="21887056" y="33235058"/>
                  <a:ext cx="474849" cy="459013"/>
                </a:xfrm>
                <a:prstGeom prst="trapezoid">
                  <a:avLst/>
                </a:prstGeom>
              </p:spPr>
              <p:style>
                <a:lnRef idx="2">
                  <a:schemeClr val="accent6">
                    <a:shade val="50000"/>
                  </a:schemeClr>
                </a:lnRef>
                <a:fillRef idx="1">
                  <a:schemeClr val="accent6"/>
                </a:fillRef>
                <a:effectRef idx="0">
                  <a:schemeClr val="accent6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hangingPunct="1">
                    <a:defRPr/>
                  </a:pPr>
                  <a:endParaRPr lang="de-DE"/>
                </a:p>
              </p:txBody>
            </p:sp>
          </p:grpSp>
          <p:sp>
            <p:nvSpPr>
              <p:cNvPr id="616" name="Trapezoid 615">
                <a:extLst>
                  <a:ext uri="{FF2B5EF4-FFF2-40B4-BE49-F238E27FC236}">
                    <a16:creationId xmlns:a16="http://schemas.microsoft.com/office/drawing/2014/main" id="{D34F2D86-42FF-42EE-8A7A-5ED0775A3CF0}"/>
                  </a:ext>
                </a:extLst>
              </p:cNvPr>
              <p:cNvSpPr/>
              <p:nvPr/>
            </p:nvSpPr>
            <p:spPr>
              <a:xfrm rot="10800000">
                <a:off x="20881007" y="36753516"/>
                <a:ext cx="474063" cy="607278"/>
              </a:xfrm>
              <a:prstGeom prst="trapezoid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de-DE"/>
              </a:p>
            </p:txBody>
          </p:sp>
        </p:grpSp>
        <p:sp>
          <p:nvSpPr>
            <p:cNvPr id="710" name="Trapezoid 709">
              <a:extLst>
                <a:ext uri="{FF2B5EF4-FFF2-40B4-BE49-F238E27FC236}">
                  <a16:creationId xmlns:a16="http://schemas.microsoft.com/office/drawing/2014/main" id="{F21DC385-C592-421C-915D-3325AE7B5A7B}"/>
                </a:ext>
              </a:extLst>
            </p:cNvPr>
            <p:cNvSpPr/>
            <p:nvPr/>
          </p:nvSpPr>
          <p:spPr>
            <a:xfrm rot="16200000">
              <a:off x="26473943" y="34559241"/>
              <a:ext cx="363538" cy="608012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715" name="Trapezoid 714">
              <a:extLst>
                <a:ext uri="{FF2B5EF4-FFF2-40B4-BE49-F238E27FC236}">
                  <a16:creationId xmlns:a16="http://schemas.microsoft.com/office/drawing/2014/main" id="{E2E0249E-83BB-460F-9BCD-A045BEFD12E5}"/>
                </a:ext>
              </a:extLst>
            </p:cNvPr>
            <p:cNvSpPr/>
            <p:nvPr/>
          </p:nvSpPr>
          <p:spPr>
            <a:xfrm rot="16200000">
              <a:off x="26791443" y="35208529"/>
              <a:ext cx="363537" cy="608012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726" name="Trapezoid 725">
              <a:extLst>
                <a:ext uri="{FF2B5EF4-FFF2-40B4-BE49-F238E27FC236}">
                  <a16:creationId xmlns:a16="http://schemas.microsoft.com/office/drawing/2014/main" id="{239B531D-D904-426E-B753-552939B30541}"/>
                </a:ext>
              </a:extLst>
            </p:cNvPr>
            <p:cNvSpPr/>
            <p:nvPr/>
          </p:nvSpPr>
          <p:spPr>
            <a:xfrm rot="16200000">
              <a:off x="26463625" y="35801459"/>
              <a:ext cx="363538" cy="606425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cxnSp>
        <p:nvCxnSpPr>
          <p:cNvPr id="728" name="Verbinder: gewinkelt 727">
            <a:extLst>
              <a:ext uri="{FF2B5EF4-FFF2-40B4-BE49-F238E27FC236}">
                <a16:creationId xmlns:a16="http://schemas.microsoft.com/office/drawing/2014/main" id="{72F554B9-22A8-4C2A-A5E5-37383CFBEB4F}"/>
              </a:ext>
            </a:extLst>
          </p:cNvPr>
          <p:cNvCxnSpPr>
            <a:cxnSpLocks/>
            <a:stCxn id="726" idx="0"/>
            <a:endCxn id="13" idx="3"/>
          </p:cNvCxnSpPr>
          <p:nvPr/>
        </p:nvCxnSpPr>
        <p:spPr>
          <a:xfrm rot="10800000">
            <a:off x="2776538" y="33921700"/>
            <a:ext cx="25352375" cy="1589088"/>
          </a:xfrm>
          <a:prstGeom prst="bentConnector3">
            <a:avLst>
              <a:gd name="adj1" fmla="val 48723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54" name="Gruppieren 277">
            <a:extLst>
              <a:ext uri="{FF2B5EF4-FFF2-40B4-BE49-F238E27FC236}">
                <a16:creationId xmlns:a16="http://schemas.microsoft.com/office/drawing/2014/main" id="{FE0E9FB0-E0A8-4382-87C3-ACEAF11FFA82}"/>
              </a:ext>
            </a:extLst>
          </p:cNvPr>
          <p:cNvGrpSpPr>
            <a:grpSpLocks/>
          </p:cNvGrpSpPr>
          <p:nvPr/>
        </p:nvGrpSpPr>
        <p:grpSpPr bwMode="auto">
          <a:xfrm>
            <a:off x="18072100" y="29086175"/>
            <a:ext cx="3178175" cy="2968625"/>
            <a:chOff x="18072100" y="29637038"/>
            <a:chExt cx="3178175" cy="2967299"/>
          </a:xfrm>
        </p:grpSpPr>
        <p:sp>
          <p:nvSpPr>
            <p:cNvPr id="7" name="Kreuz 6">
              <a:extLst>
                <a:ext uri="{FF2B5EF4-FFF2-40B4-BE49-F238E27FC236}">
                  <a16:creationId xmlns:a16="http://schemas.microsoft.com/office/drawing/2014/main" id="{02A32D40-B773-4936-BB75-DE840F66DD7C}"/>
                </a:ext>
              </a:extLst>
            </p:cNvPr>
            <p:cNvSpPr/>
            <p:nvPr/>
          </p:nvSpPr>
          <p:spPr>
            <a:xfrm>
              <a:off x="18581688" y="30133704"/>
              <a:ext cx="1749425" cy="1801007"/>
            </a:xfrm>
            <a:prstGeom prst="plus">
              <a:avLst>
                <a:gd name="adj" fmla="val 35163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418" name="Trapezoid 417">
              <a:extLst>
                <a:ext uri="{FF2B5EF4-FFF2-40B4-BE49-F238E27FC236}">
                  <a16:creationId xmlns:a16="http://schemas.microsoft.com/office/drawing/2014/main" id="{6407EDD4-8597-4E15-8C1D-FAA5CCC3D82C}"/>
                </a:ext>
              </a:extLst>
            </p:cNvPr>
            <p:cNvSpPr/>
            <p:nvPr/>
          </p:nvSpPr>
          <p:spPr>
            <a:xfrm rot="10800000">
              <a:off x="19210338" y="31904563"/>
              <a:ext cx="474662" cy="541095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pic>
          <p:nvPicPr>
            <p:cNvPr id="3319" name="Grafik 423">
              <a:extLst>
                <a:ext uri="{FF2B5EF4-FFF2-40B4-BE49-F238E27FC236}">
                  <a16:creationId xmlns:a16="http://schemas.microsoft.com/office/drawing/2014/main" id="{C6AC7883-1803-41A1-80D6-80F035CF1B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69230" y="31515887"/>
              <a:ext cx="1381045" cy="108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1" name="Trapezoid 730">
              <a:extLst>
                <a:ext uri="{FF2B5EF4-FFF2-40B4-BE49-F238E27FC236}">
                  <a16:creationId xmlns:a16="http://schemas.microsoft.com/office/drawing/2014/main" id="{73D2C27D-BB8F-41BF-ACA0-44DA085F13AE}"/>
                </a:ext>
              </a:extLst>
            </p:cNvPr>
            <p:cNvSpPr/>
            <p:nvPr/>
          </p:nvSpPr>
          <p:spPr>
            <a:xfrm>
              <a:off x="19194463" y="29637038"/>
              <a:ext cx="523875" cy="501426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732" name="Trapezoid 731">
              <a:extLst>
                <a:ext uri="{FF2B5EF4-FFF2-40B4-BE49-F238E27FC236}">
                  <a16:creationId xmlns:a16="http://schemas.microsoft.com/office/drawing/2014/main" id="{0DD12985-ACC4-4DC9-8B00-C469F17C9BB6}"/>
                </a:ext>
              </a:extLst>
            </p:cNvPr>
            <p:cNvSpPr/>
            <p:nvPr/>
          </p:nvSpPr>
          <p:spPr>
            <a:xfrm rot="16200000">
              <a:off x="18061104" y="30776243"/>
              <a:ext cx="523641" cy="501650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733" name="Trapezoid 732">
              <a:extLst>
                <a:ext uri="{FF2B5EF4-FFF2-40B4-BE49-F238E27FC236}">
                  <a16:creationId xmlns:a16="http://schemas.microsoft.com/office/drawing/2014/main" id="{0A6E7FA3-5ED5-4907-A505-F2C319797EED}"/>
                </a:ext>
              </a:extLst>
            </p:cNvPr>
            <p:cNvSpPr/>
            <p:nvPr/>
          </p:nvSpPr>
          <p:spPr>
            <a:xfrm rot="5400000">
              <a:off x="20335198" y="30781796"/>
              <a:ext cx="525228" cy="501650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cxnSp>
        <p:nvCxnSpPr>
          <p:cNvPr id="735" name="Verbinder: gewinkelt 734">
            <a:extLst>
              <a:ext uri="{FF2B5EF4-FFF2-40B4-BE49-F238E27FC236}">
                <a16:creationId xmlns:a16="http://schemas.microsoft.com/office/drawing/2014/main" id="{ECA5E705-A769-4BE2-8578-0DE4818E01F2}"/>
              </a:ext>
            </a:extLst>
          </p:cNvPr>
          <p:cNvCxnSpPr>
            <a:cxnSpLocks/>
            <a:stCxn id="653" idx="0"/>
            <a:endCxn id="731" idx="0"/>
          </p:cNvCxnSpPr>
          <p:nvPr/>
        </p:nvCxnSpPr>
        <p:spPr>
          <a:xfrm>
            <a:off x="14060488" y="25785763"/>
            <a:ext cx="5395912" cy="3300412"/>
          </a:xfrm>
          <a:prstGeom prst="bentConnector2">
            <a:avLst/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7" name="Verbinder: gewinkelt 736">
            <a:extLst>
              <a:ext uri="{FF2B5EF4-FFF2-40B4-BE49-F238E27FC236}">
                <a16:creationId xmlns:a16="http://schemas.microsoft.com/office/drawing/2014/main" id="{E6341EB7-E78A-4C5A-AB46-A3BCFF0DB64E}"/>
              </a:ext>
            </a:extLst>
          </p:cNvPr>
          <p:cNvCxnSpPr>
            <a:cxnSpLocks/>
            <a:stCxn id="732" idx="0"/>
            <a:endCxn id="521" idx="3"/>
          </p:cNvCxnSpPr>
          <p:nvPr/>
        </p:nvCxnSpPr>
        <p:spPr>
          <a:xfrm rot="10800000">
            <a:off x="4138613" y="20626388"/>
            <a:ext cx="13933487" cy="9850437"/>
          </a:xfrm>
          <a:prstGeom prst="bentConnector3">
            <a:avLst>
              <a:gd name="adj1" fmla="val 91493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4" name="Verbinder: gewinkelt 743">
            <a:extLst>
              <a:ext uri="{FF2B5EF4-FFF2-40B4-BE49-F238E27FC236}">
                <a16:creationId xmlns:a16="http://schemas.microsoft.com/office/drawing/2014/main" id="{6C06083B-62A1-4196-BC34-3478033391E9}"/>
              </a:ext>
            </a:extLst>
          </p:cNvPr>
          <p:cNvCxnSpPr>
            <a:cxnSpLocks/>
            <a:stCxn id="390" idx="0"/>
            <a:endCxn id="402" idx="0"/>
          </p:cNvCxnSpPr>
          <p:nvPr/>
        </p:nvCxnSpPr>
        <p:spPr>
          <a:xfrm rot="5400000" flipH="1" flipV="1">
            <a:off x="24675825" y="5930639"/>
            <a:ext cx="1079499" cy="7652273"/>
          </a:xfrm>
          <a:prstGeom prst="bentConnector3">
            <a:avLst>
              <a:gd name="adj1" fmla="val -74117"/>
            </a:avLst>
          </a:prstGeom>
          <a:ln w="889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2" name="Verbinder: gewinkelt 751">
            <a:extLst>
              <a:ext uri="{FF2B5EF4-FFF2-40B4-BE49-F238E27FC236}">
                <a16:creationId xmlns:a16="http://schemas.microsoft.com/office/drawing/2014/main" id="{99A23C8F-9FB4-4462-882F-7FAE2203051C}"/>
              </a:ext>
            </a:extLst>
          </p:cNvPr>
          <p:cNvCxnSpPr>
            <a:cxnSpLocks/>
            <a:stCxn id="649" idx="2"/>
            <a:endCxn id="445" idx="0"/>
          </p:cNvCxnSpPr>
          <p:nvPr/>
        </p:nvCxnSpPr>
        <p:spPr>
          <a:xfrm rot="10800000">
            <a:off x="8077200" y="23929975"/>
            <a:ext cx="4548188" cy="2830513"/>
          </a:xfrm>
          <a:prstGeom prst="bentConnector2">
            <a:avLst/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5" name="Verbinder: gewinkelt 764">
            <a:extLst>
              <a:ext uri="{FF2B5EF4-FFF2-40B4-BE49-F238E27FC236}">
                <a16:creationId xmlns:a16="http://schemas.microsoft.com/office/drawing/2014/main" id="{4A4CD88E-EC47-4BEB-AAE4-46A0B754DB93}"/>
              </a:ext>
            </a:extLst>
          </p:cNvPr>
          <p:cNvCxnSpPr>
            <a:cxnSpLocks/>
            <a:stCxn id="651" idx="0"/>
          </p:cNvCxnSpPr>
          <p:nvPr/>
        </p:nvCxnSpPr>
        <p:spPr>
          <a:xfrm rot="10800000">
            <a:off x="2776538" y="25150763"/>
            <a:ext cx="9069387" cy="2768600"/>
          </a:xfrm>
          <a:prstGeom prst="bentConnector3">
            <a:avLst>
              <a:gd name="adj1" fmla="val 82843"/>
            </a:avLst>
          </a:prstGeom>
          <a:ln w="889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60" name="Gruppieren 10">
            <a:extLst>
              <a:ext uri="{FF2B5EF4-FFF2-40B4-BE49-F238E27FC236}">
                <a16:creationId xmlns:a16="http://schemas.microsoft.com/office/drawing/2014/main" id="{B02FEF91-E604-45B5-9CE0-24D6355D3CF7}"/>
              </a:ext>
            </a:extLst>
          </p:cNvPr>
          <p:cNvGrpSpPr>
            <a:grpSpLocks/>
          </p:cNvGrpSpPr>
          <p:nvPr/>
        </p:nvGrpSpPr>
        <p:grpSpPr bwMode="auto">
          <a:xfrm>
            <a:off x="18792825" y="22686963"/>
            <a:ext cx="1611313" cy="2130425"/>
            <a:chOff x="16416338" y="24022050"/>
            <a:chExt cx="1611312" cy="2130425"/>
          </a:xfrm>
        </p:grpSpPr>
        <p:sp>
          <p:nvSpPr>
            <p:cNvPr id="709" name="Trapezoid 708">
              <a:extLst>
                <a:ext uri="{FF2B5EF4-FFF2-40B4-BE49-F238E27FC236}">
                  <a16:creationId xmlns:a16="http://schemas.microsoft.com/office/drawing/2014/main" id="{1C4C69DC-BDE9-4FFB-9327-5439C11B5D26}"/>
                </a:ext>
              </a:extLst>
            </p:cNvPr>
            <p:cNvSpPr/>
            <p:nvPr/>
          </p:nvSpPr>
          <p:spPr>
            <a:xfrm>
              <a:off x="16994188" y="24022050"/>
              <a:ext cx="382588" cy="392112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767" name="Ellipse 766">
              <a:extLst>
                <a:ext uri="{FF2B5EF4-FFF2-40B4-BE49-F238E27FC236}">
                  <a16:creationId xmlns:a16="http://schemas.microsoft.com/office/drawing/2014/main" id="{231B9D57-C59B-4097-8DED-A937E660C19D}"/>
                </a:ext>
              </a:extLst>
            </p:cNvPr>
            <p:cNvSpPr/>
            <p:nvPr/>
          </p:nvSpPr>
          <p:spPr>
            <a:xfrm>
              <a:off x="16416338" y="24604662"/>
              <a:ext cx="1611312" cy="154781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768" name="Rechteck 767">
              <a:extLst>
                <a:ext uri="{FF2B5EF4-FFF2-40B4-BE49-F238E27FC236}">
                  <a16:creationId xmlns:a16="http://schemas.microsoft.com/office/drawing/2014/main" id="{12FB0464-DD53-41CE-BE7C-37CB12E421AE}"/>
                </a:ext>
              </a:extLst>
            </p:cNvPr>
            <p:cNvSpPr/>
            <p:nvPr/>
          </p:nvSpPr>
          <p:spPr>
            <a:xfrm>
              <a:off x="16998951" y="24393525"/>
              <a:ext cx="379412" cy="3016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cxnSp>
        <p:nvCxnSpPr>
          <p:cNvPr id="776" name="Verbinder: gewinkelt 775">
            <a:extLst>
              <a:ext uri="{FF2B5EF4-FFF2-40B4-BE49-F238E27FC236}">
                <a16:creationId xmlns:a16="http://schemas.microsoft.com/office/drawing/2014/main" id="{118D7077-C280-4657-BBC7-D9316705B14E}"/>
              </a:ext>
            </a:extLst>
          </p:cNvPr>
          <p:cNvCxnSpPr>
            <a:cxnSpLocks/>
            <a:stCxn id="589" idx="3"/>
            <a:endCxn id="567" idx="0"/>
          </p:cNvCxnSpPr>
          <p:nvPr/>
        </p:nvCxnSpPr>
        <p:spPr>
          <a:xfrm flipV="1">
            <a:off x="13464352" y="10071894"/>
            <a:ext cx="2726561" cy="7146130"/>
          </a:xfrm>
          <a:prstGeom prst="bentConnector3">
            <a:avLst>
              <a:gd name="adj1" fmla="val 50000"/>
            </a:avLst>
          </a:prstGeom>
          <a:ln w="889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1" name="Verbinder: gewinkelt 780">
            <a:extLst>
              <a:ext uri="{FF2B5EF4-FFF2-40B4-BE49-F238E27FC236}">
                <a16:creationId xmlns:a16="http://schemas.microsoft.com/office/drawing/2014/main" id="{DB8B2F06-9BC4-466D-A8DB-5B9C8CC9B006}"/>
              </a:ext>
            </a:extLst>
          </p:cNvPr>
          <p:cNvCxnSpPr>
            <a:cxnSpLocks/>
            <a:endCxn id="517" idx="0"/>
          </p:cNvCxnSpPr>
          <p:nvPr/>
        </p:nvCxnSpPr>
        <p:spPr>
          <a:xfrm rot="10800000" flipV="1">
            <a:off x="3556002" y="8178799"/>
            <a:ext cx="18753137" cy="7292975"/>
          </a:xfrm>
          <a:prstGeom prst="bentConnector2">
            <a:avLst/>
          </a:prstGeom>
          <a:ln w="889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4" name="Verbinder: gewinkelt 783">
            <a:extLst>
              <a:ext uri="{FF2B5EF4-FFF2-40B4-BE49-F238E27FC236}">
                <a16:creationId xmlns:a16="http://schemas.microsoft.com/office/drawing/2014/main" id="{7432831E-FCF0-4E8B-B546-3E0F95E6D313}"/>
              </a:ext>
            </a:extLst>
          </p:cNvPr>
          <p:cNvCxnSpPr>
            <a:cxnSpLocks/>
            <a:stCxn id="388" idx="6"/>
            <a:endCxn id="366" idx="2"/>
          </p:cNvCxnSpPr>
          <p:nvPr/>
        </p:nvCxnSpPr>
        <p:spPr>
          <a:xfrm>
            <a:off x="22872700" y="9142413"/>
            <a:ext cx="6342063" cy="14993144"/>
          </a:xfrm>
          <a:prstGeom prst="bentConnector3">
            <a:avLst>
              <a:gd name="adj1" fmla="val 34187"/>
            </a:avLst>
          </a:prstGeom>
          <a:ln w="889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4" name="Rechteck 393">
            <a:extLst>
              <a:ext uri="{FF2B5EF4-FFF2-40B4-BE49-F238E27FC236}">
                <a16:creationId xmlns:a16="http://schemas.microsoft.com/office/drawing/2014/main" id="{7537774E-C9D5-43E0-AD73-7728610A54B3}"/>
              </a:ext>
            </a:extLst>
          </p:cNvPr>
          <p:cNvSpPr/>
          <p:nvPr/>
        </p:nvSpPr>
        <p:spPr bwMode="auto">
          <a:xfrm>
            <a:off x="29960888" y="9494838"/>
            <a:ext cx="935037" cy="803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95" name="Rechteck 394">
            <a:extLst>
              <a:ext uri="{FF2B5EF4-FFF2-40B4-BE49-F238E27FC236}">
                <a16:creationId xmlns:a16="http://schemas.microsoft.com/office/drawing/2014/main" id="{17C4DFEC-D4A1-470F-B291-7F5197D7CD0C}"/>
              </a:ext>
            </a:extLst>
          </p:cNvPr>
          <p:cNvSpPr/>
          <p:nvPr/>
        </p:nvSpPr>
        <p:spPr bwMode="auto">
          <a:xfrm>
            <a:off x="29960888" y="8626475"/>
            <a:ext cx="935037" cy="803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96" name="Rechteck 395">
            <a:extLst>
              <a:ext uri="{FF2B5EF4-FFF2-40B4-BE49-F238E27FC236}">
                <a16:creationId xmlns:a16="http://schemas.microsoft.com/office/drawing/2014/main" id="{200FC37C-6BF1-4123-B490-EB9CCB212C23}"/>
              </a:ext>
            </a:extLst>
          </p:cNvPr>
          <p:cNvSpPr/>
          <p:nvPr/>
        </p:nvSpPr>
        <p:spPr bwMode="auto">
          <a:xfrm>
            <a:off x="29960888" y="7753350"/>
            <a:ext cx="935037" cy="8032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97" name="L-Form 396">
            <a:extLst>
              <a:ext uri="{FF2B5EF4-FFF2-40B4-BE49-F238E27FC236}">
                <a16:creationId xmlns:a16="http://schemas.microsoft.com/office/drawing/2014/main" id="{AFDB4CB3-3AD9-4184-92D8-DC8785768BF0}"/>
              </a:ext>
            </a:extLst>
          </p:cNvPr>
          <p:cNvSpPr/>
          <p:nvPr/>
        </p:nvSpPr>
        <p:spPr bwMode="auto">
          <a:xfrm rot="5400000">
            <a:off x="29046089" y="7849792"/>
            <a:ext cx="752475" cy="1067594"/>
          </a:xfrm>
          <a:prstGeom prst="corner">
            <a:avLst>
              <a:gd name="adj1" fmla="val 39922"/>
              <a:gd name="adj2" fmla="val 416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99" name="Ellipse 398">
            <a:extLst>
              <a:ext uri="{FF2B5EF4-FFF2-40B4-BE49-F238E27FC236}">
                <a16:creationId xmlns:a16="http://schemas.microsoft.com/office/drawing/2014/main" id="{613B8BFB-A45C-4ECC-8FE8-AE68930BB335}"/>
              </a:ext>
            </a:extLst>
          </p:cNvPr>
          <p:cNvSpPr/>
          <p:nvPr/>
        </p:nvSpPr>
        <p:spPr bwMode="auto">
          <a:xfrm>
            <a:off x="30145038" y="9645650"/>
            <a:ext cx="544512" cy="47466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400" name="Ellipse 399">
            <a:extLst>
              <a:ext uri="{FF2B5EF4-FFF2-40B4-BE49-F238E27FC236}">
                <a16:creationId xmlns:a16="http://schemas.microsoft.com/office/drawing/2014/main" id="{306BED56-D564-4DDB-9DF2-63691611B9DC}"/>
              </a:ext>
            </a:extLst>
          </p:cNvPr>
          <p:cNvSpPr/>
          <p:nvPr/>
        </p:nvSpPr>
        <p:spPr bwMode="auto">
          <a:xfrm>
            <a:off x="30119638" y="8780463"/>
            <a:ext cx="544512" cy="47466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401" name="Ellipse 400">
            <a:extLst>
              <a:ext uri="{FF2B5EF4-FFF2-40B4-BE49-F238E27FC236}">
                <a16:creationId xmlns:a16="http://schemas.microsoft.com/office/drawing/2014/main" id="{2664420F-7047-4617-9BA7-6720E8C0CD21}"/>
              </a:ext>
            </a:extLst>
          </p:cNvPr>
          <p:cNvSpPr/>
          <p:nvPr/>
        </p:nvSpPr>
        <p:spPr bwMode="auto">
          <a:xfrm>
            <a:off x="30244256" y="7937499"/>
            <a:ext cx="544513" cy="474663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402" name="Trapezoid 401">
            <a:extLst>
              <a:ext uri="{FF2B5EF4-FFF2-40B4-BE49-F238E27FC236}">
                <a16:creationId xmlns:a16="http://schemas.microsoft.com/office/drawing/2014/main" id="{A1C61A77-5E6F-4F55-85A1-678930513F79}"/>
              </a:ext>
            </a:extLst>
          </p:cNvPr>
          <p:cNvSpPr/>
          <p:nvPr/>
        </p:nvSpPr>
        <p:spPr bwMode="auto">
          <a:xfrm rot="10800000">
            <a:off x="28832956" y="8756651"/>
            <a:ext cx="417513" cy="460375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3310" name="Textfeld 413">
            <a:extLst>
              <a:ext uri="{FF2B5EF4-FFF2-40B4-BE49-F238E27FC236}">
                <a16:creationId xmlns:a16="http://schemas.microsoft.com/office/drawing/2014/main" id="{DFC8024A-BA7A-4065-93F8-8FEE7A247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37944" y="9645697"/>
            <a:ext cx="2944931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de-DE" altLang="de-DE" sz="2500" dirty="0"/>
              <a:t>Sperre Hinterachse</a:t>
            </a:r>
          </a:p>
        </p:txBody>
      </p:sp>
      <p:sp>
        <p:nvSpPr>
          <p:cNvPr id="3311" name="Textfeld 414">
            <a:extLst>
              <a:ext uri="{FF2B5EF4-FFF2-40B4-BE49-F238E27FC236}">
                <a16:creationId xmlns:a16="http://schemas.microsoft.com/office/drawing/2014/main" id="{E10E6952-0643-41CF-87A6-6988FCA46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14194" y="8832495"/>
            <a:ext cx="705321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de-DE" altLang="de-DE" sz="2500" dirty="0"/>
              <a:t>VTG mittlerer Anschluss = Geländeuntersetzung</a:t>
            </a:r>
          </a:p>
        </p:txBody>
      </p:sp>
      <p:sp>
        <p:nvSpPr>
          <p:cNvPr id="3312" name="Textfeld 415">
            <a:extLst>
              <a:ext uri="{FF2B5EF4-FFF2-40B4-BE49-F238E27FC236}">
                <a16:creationId xmlns:a16="http://schemas.microsoft.com/office/drawing/2014/main" id="{4A7A2312-7603-446A-972E-716A62B3F5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07050" y="8016531"/>
            <a:ext cx="730301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de-DE" altLang="de-DE" sz="2500" dirty="0"/>
              <a:t>VTG oberer Anschluss = Straßengang </a:t>
            </a:r>
          </a:p>
        </p:txBody>
      </p:sp>
      <p:cxnSp>
        <p:nvCxnSpPr>
          <p:cNvPr id="795" name="Verbinder: gewinkelt 794">
            <a:extLst>
              <a:ext uri="{FF2B5EF4-FFF2-40B4-BE49-F238E27FC236}">
                <a16:creationId xmlns:a16="http://schemas.microsoft.com/office/drawing/2014/main" id="{885E21F3-2D0A-4D82-A441-6A8FDA935B07}"/>
              </a:ext>
            </a:extLst>
          </p:cNvPr>
          <p:cNvCxnSpPr>
            <a:cxnSpLocks/>
          </p:cNvCxnSpPr>
          <p:nvPr/>
        </p:nvCxnSpPr>
        <p:spPr bwMode="auto">
          <a:xfrm rot="16200000" flipV="1">
            <a:off x="30133131" y="8976519"/>
            <a:ext cx="15875" cy="7938"/>
          </a:xfrm>
          <a:prstGeom prst="bentConnector3">
            <a:avLst>
              <a:gd name="adj1" fmla="val -138603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9" name="Verbinder: gewinkelt 798">
            <a:extLst>
              <a:ext uri="{FF2B5EF4-FFF2-40B4-BE49-F238E27FC236}">
                <a16:creationId xmlns:a16="http://schemas.microsoft.com/office/drawing/2014/main" id="{F348911B-AE6D-4F65-8B10-B620DDC975E2}"/>
              </a:ext>
            </a:extLst>
          </p:cNvPr>
          <p:cNvCxnSpPr>
            <a:cxnSpLocks/>
            <a:stCxn id="400" idx="2"/>
            <a:endCxn id="360" idx="0"/>
          </p:cNvCxnSpPr>
          <p:nvPr/>
        </p:nvCxnSpPr>
        <p:spPr>
          <a:xfrm rot="10800000" flipV="1">
            <a:off x="26441400" y="9018588"/>
            <a:ext cx="3678238" cy="13527087"/>
          </a:xfrm>
          <a:prstGeom prst="bentConnector3">
            <a:avLst>
              <a:gd name="adj1" fmla="val 111319"/>
            </a:avLst>
          </a:prstGeom>
          <a:ln w="889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1" name="Verbinder: gewinkelt 790">
            <a:extLst>
              <a:ext uri="{FF2B5EF4-FFF2-40B4-BE49-F238E27FC236}">
                <a16:creationId xmlns:a16="http://schemas.microsoft.com/office/drawing/2014/main" id="{552A787B-BC22-4178-9A08-203F84A4B3D2}"/>
              </a:ext>
            </a:extLst>
          </p:cNvPr>
          <p:cNvCxnSpPr>
            <a:cxnSpLocks/>
            <a:stCxn id="401" idx="2"/>
            <a:endCxn id="361" idx="0"/>
          </p:cNvCxnSpPr>
          <p:nvPr/>
        </p:nvCxnSpPr>
        <p:spPr>
          <a:xfrm rot="10800000" flipV="1">
            <a:off x="28224164" y="8174831"/>
            <a:ext cx="2020093" cy="12549982"/>
          </a:xfrm>
          <a:prstGeom prst="bentConnector3">
            <a:avLst>
              <a:gd name="adj1" fmla="val 106916"/>
            </a:avLst>
          </a:prstGeom>
          <a:ln w="889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6" name="Verbinder: gewinkelt 815">
            <a:extLst>
              <a:ext uri="{FF2B5EF4-FFF2-40B4-BE49-F238E27FC236}">
                <a16:creationId xmlns:a16="http://schemas.microsoft.com/office/drawing/2014/main" id="{DB0909E1-84DF-461A-90CC-CC594A17BE89}"/>
              </a:ext>
            </a:extLst>
          </p:cNvPr>
          <p:cNvCxnSpPr>
            <a:cxnSpLocks/>
            <a:stCxn id="506" idx="0"/>
            <a:endCxn id="492" idx="0"/>
          </p:cNvCxnSpPr>
          <p:nvPr/>
        </p:nvCxnSpPr>
        <p:spPr>
          <a:xfrm rot="5400000" flipH="1">
            <a:off x="16204919" y="35240632"/>
            <a:ext cx="7165402" cy="11726411"/>
          </a:xfrm>
          <a:prstGeom prst="bentConnector4">
            <a:avLst>
              <a:gd name="adj1" fmla="val -6483"/>
              <a:gd name="adj2" fmla="val 51130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2" name="Verbinder: gewinkelt 831">
            <a:extLst>
              <a:ext uri="{FF2B5EF4-FFF2-40B4-BE49-F238E27FC236}">
                <a16:creationId xmlns:a16="http://schemas.microsoft.com/office/drawing/2014/main" id="{967FD460-C6DA-4316-B4A2-E4A5191216C6}"/>
              </a:ext>
            </a:extLst>
          </p:cNvPr>
          <p:cNvCxnSpPr>
            <a:stCxn id="505" idx="0"/>
            <a:endCxn id="493" idx="0"/>
          </p:cNvCxnSpPr>
          <p:nvPr/>
        </p:nvCxnSpPr>
        <p:spPr>
          <a:xfrm rot="5400000" flipH="1">
            <a:off x="18409408" y="36199727"/>
            <a:ext cx="5429598" cy="11572599"/>
          </a:xfrm>
          <a:prstGeom prst="bentConnector4">
            <a:avLst>
              <a:gd name="adj1" fmla="val -4210"/>
              <a:gd name="adj2" fmla="val 51224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Rechteck: abgerundete Ecken 234">
            <a:extLst>
              <a:ext uri="{FF2B5EF4-FFF2-40B4-BE49-F238E27FC236}">
                <a16:creationId xmlns:a16="http://schemas.microsoft.com/office/drawing/2014/main" id="{D5055131-A3A1-4349-AD1E-7B0A4B532819}"/>
              </a:ext>
            </a:extLst>
          </p:cNvPr>
          <p:cNvSpPr/>
          <p:nvPr/>
        </p:nvSpPr>
        <p:spPr bwMode="auto">
          <a:xfrm rot="5400000">
            <a:off x="9369425" y="42827575"/>
            <a:ext cx="8388350" cy="2768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de-DE" sz="6000" dirty="0">
                <a:solidFill>
                  <a:schemeClr val="tx1"/>
                </a:solidFill>
              </a:rPr>
              <a:t>Rechter Kessel</a:t>
            </a:r>
          </a:p>
          <a:p>
            <a:pPr algn="ctr" eaLnBrk="1" hangingPunct="1">
              <a:defRPr/>
            </a:pPr>
            <a:r>
              <a:rPr lang="de-DE" sz="6000" dirty="0">
                <a:solidFill>
                  <a:schemeClr val="tx1"/>
                </a:solidFill>
              </a:rPr>
              <a:t>Hinterachse</a:t>
            </a:r>
          </a:p>
        </p:txBody>
      </p:sp>
      <p:grpSp>
        <p:nvGrpSpPr>
          <p:cNvPr id="3268" name="Gruppieren 458">
            <a:extLst>
              <a:ext uri="{FF2B5EF4-FFF2-40B4-BE49-F238E27FC236}">
                <a16:creationId xmlns:a16="http://schemas.microsoft.com/office/drawing/2014/main" id="{5BC317E9-CC6B-4284-8C5D-7F87F3771F8B}"/>
              </a:ext>
            </a:extLst>
          </p:cNvPr>
          <p:cNvGrpSpPr>
            <a:grpSpLocks/>
          </p:cNvGrpSpPr>
          <p:nvPr/>
        </p:nvGrpSpPr>
        <p:grpSpPr bwMode="auto">
          <a:xfrm>
            <a:off x="13712289" y="39060366"/>
            <a:ext cx="1077011" cy="875095"/>
            <a:chOff x="25351172" y="26215268"/>
            <a:chExt cx="1872704" cy="1247068"/>
          </a:xfrm>
        </p:grpSpPr>
        <p:cxnSp>
          <p:nvCxnSpPr>
            <p:cNvPr id="460" name="Gerader Verbinder 459">
              <a:extLst>
                <a:ext uri="{FF2B5EF4-FFF2-40B4-BE49-F238E27FC236}">
                  <a16:creationId xmlns:a16="http://schemas.microsoft.com/office/drawing/2014/main" id="{0FF53F4B-CC4A-4DCD-BDCF-D6B38DDBD32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352104" y="26219895"/>
              <a:ext cx="1871511" cy="1809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Gerader Verbinder 460">
              <a:extLst>
                <a:ext uri="{FF2B5EF4-FFF2-40B4-BE49-F238E27FC236}">
                  <a16:creationId xmlns:a16="http://schemas.microsoft.com/office/drawing/2014/main" id="{0171D497-6BF2-4000-8015-B35D81C38F3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352104" y="26240255"/>
              <a:ext cx="0" cy="6017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Gerader Verbinder 461">
              <a:extLst>
                <a:ext uri="{FF2B5EF4-FFF2-40B4-BE49-F238E27FC236}">
                  <a16:creationId xmlns:a16="http://schemas.microsoft.com/office/drawing/2014/main" id="{7EF1E699-6E06-43D5-B58D-B874BE785522}"/>
                </a:ext>
              </a:extLst>
            </p:cNvPr>
            <p:cNvCxnSpPr>
              <a:cxnSpLocks/>
            </p:cNvCxnSpPr>
            <p:nvPr/>
          </p:nvCxnSpPr>
          <p:spPr>
            <a:xfrm>
              <a:off x="25352104" y="26842025"/>
              <a:ext cx="61279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Gerader Verbinder 462">
              <a:extLst>
                <a:ext uri="{FF2B5EF4-FFF2-40B4-BE49-F238E27FC236}">
                  <a16:creationId xmlns:a16="http://schemas.microsoft.com/office/drawing/2014/main" id="{AF3F0374-8A47-427C-B939-81CAA70BC539}"/>
                </a:ext>
              </a:extLst>
            </p:cNvPr>
            <p:cNvCxnSpPr>
              <a:cxnSpLocks/>
            </p:cNvCxnSpPr>
            <p:nvPr/>
          </p:nvCxnSpPr>
          <p:spPr>
            <a:xfrm>
              <a:off x="25964900" y="27455107"/>
              <a:ext cx="68180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Gerader Verbinder 463">
              <a:extLst>
                <a:ext uri="{FF2B5EF4-FFF2-40B4-BE49-F238E27FC236}">
                  <a16:creationId xmlns:a16="http://schemas.microsoft.com/office/drawing/2014/main" id="{F103DDB4-B806-40D5-9EB5-1FA0BD9E65D5}"/>
                </a:ext>
              </a:extLst>
            </p:cNvPr>
            <p:cNvCxnSpPr>
              <a:cxnSpLocks/>
            </p:cNvCxnSpPr>
            <p:nvPr/>
          </p:nvCxnSpPr>
          <p:spPr>
            <a:xfrm>
              <a:off x="25964900" y="26842025"/>
              <a:ext cx="0" cy="6130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Gerader Verbinder 464">
              <a:extLst>
                <a:ext uri="{FF2B5EF4-FFF2-40B4-BE49-F238E27FC236}">
                  <a16:creationId xmlns:a16="http://schemas.microsoft.com/office/drawing/2014/main" id="{211D8B15-5A65-412E-9FDA-9C39438A5D2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223615" y="26215371"/>
              <a:ext cx="0" cy="6357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6" name="Gerader Verbinder 465">
              <a:extLst>
                <a:ext uri="{FF2B5EF4-FFF2-40B4-BE49-F238E27FC236}">
                  <a16:creationId xmlns:a16="http://schemas.microsoft.com/office/drawing/2014/main" id="{1757A789-C883-41F9-A427-CA08F64BBAFF}"/>
                </a:ext>
              </a:extLst>
            </p:cNvPr>
            <p:cNvCxnSpPr>
              <a:cxnSpLocks/>
            </p:cNvCxnSpPr>
            <p:nvPr/>
          </p:nvCxnSpPr>
          <p:spPr>
            <a:xfrm>
              <a:off x="26646705" y="26851074"/>
              <a:ext cx="57691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Gerader Verbinder 466">
              <a:extLst>
                <a:ext uri="{FF2B5EF4-FFF2-40B4-BE49-F238E27FC236}">
                  <a16:creationId xmlns:a16="http://schemas.microsoft.com/office/drawing/2014/main" id="{12BB5584-4EB6-441C-800E-F7E9E439B6A8}"/>
                </a:ext>
              </a:extLst>
            </p:cNvPr>
            <p:cNvCxnSpPr>
              <a:cxnSpLocks/>
            </p:cNvCxnSpPr>
            <p:nvPr/>
          </p:nvCxnSpPr>
          <p:spPr>
            <a:xfrm>
              <a:off x="26646705" y="26851074"/>
              <a:ext cx="0" cy="6108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69" name="Gruppieren 471">
            <a:extLst>
              <a:ext uri="{FF2B5EF4-FFF2-40B4-BE49-F238E27FC236}">
                <a16:creationId xmlns:a16="http://schemas.microsoft.com/office/drawing/2014/main" id="{A001F2F1-F2E9-49B0-BAB4-0E0D6F82FFBE}"/>
              </a:ext>
            </a:extLst>
          </p:cNvPr>
          <p:cNvGrpSpPr>
            <a:grpSpLocks/>
          </p:cNvGrpSpPr>
          <p:nvPr/>
        </p:nvGrpSpPr>
        <p:grpSpPr bwMode="auto">
          <a:xfrm rot="16200000">
            <a:off x="12295601" y="37118257"/>
            <a:ext cx="1221553" cy="819666"/>
            <a:chOff x="25351172" y="26215268"/>
            <a:chExt cx="1872704" cy="1247068"/>
          </a:xfrm>
        </p:grpSpPr>
        <p:cxnSp>
          <p:nvCxnSpPr>
            <p:cNvPr id="473" name="Gerader Verbinder 472">
              <a:extLst>
                <a:ext uri="{FF2B5EF4-FFF2-40B4-BE49-F238E27FC236}">
                  <a16:creationId xmlns:a16="http://schemas.microsoft.com/office/drawing/2014/main" id="{9B18261F-0F2E-417A-9FAA-10C7D9CAED8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350449" y="26219964"/>
              <a:ext cx="1873964" cy="169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Gerader Verbinder 473">
              <a:extLst>
                <a:ext uri="{FF2B5EF4-FFF2-40B4-BE49-F238E27FC236}">
                  <a16:creationId xmlns:a16="http://schemas.microsoft.com/office/drawing/2014/main" id="{0B07CF4F-F33A-4801-B1AF-51C69E962C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350450" y="26241703"/>
              <a:ext cx="0" cy="6014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Gerader Verbinder 474">
              <a:extLst>
                <a:ext uri="{FF2B5EF4-FFF2-40B4-BE49-F238E27FC236}">
                  <a16:creationId xmlns:a16="http://schemas.microsoft.com/office/drawing/2014/main" id="{2D1FEA4A-F799-4850-A969-24FF4B706A22}"/>
                </a:ext>
              </a:extLst>
            </p:cNvPr>
            <p:cNvCxnSpPr>
              <a:cxnSpLocks/>
            </p:cNvCxnSpPr>
            <p:nvPr/>
          </p:nvCxnSpPr>
          <p:spPr>
            <a:xfrm>
              <a:off x="25350449" y="26843105"/>
              <a:ext cx="613297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Gerader Verbinder 475">
              <a:extLst>
                <a:ext uri="{FF2B5EF4-FFF2-40B4-BE49-F238E27FC236}">
                  <a16:creationId xmlns:a16="http://schemas.microsoft.com/office/drawing/2014/main" id="{AFA45682-D1F9-4721-9EDA-2173C5311033}"/>
                </a:ext>
              </a:extLst>
            </p:cNvPr>
            <p:cNvCxnSpPr>
              <a:cxnSpLocks/>
            </p:cNvCxnSpPr>
            <p:nvPr/>
          </p:nvCxnSpPr>
          <p:spPr>
            <a:xfrm>
              <a:off x="25971048" y="27454170"/>
              <a:ext cx="68387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Gerader Verbinder 476">
              <a:extLst>
                <a:ext uri="{FF2B5EF4-FFF2-40B4-BE49-F238E27FC236}">
                  <a16:creationId xmlns:a16="http://schemas.microsoft.com/office/drawing/2014/main" id="{274F805D-84CC-4A63-B6B3-97C798D4FA58}"/>
                </a:ext>
              </a:extLst>
            </p:cNvPr>
            <p:cNvCxnSpPr>
              <a:cxnSpLocks/>
            </p:cNvCxnSpPr>
            <p:nvPr/>
          </p:nvCxnSpPr>
          <p:spPr>
            <a:xfrm>
              <a:off x="25963747" y="26843105"/>
              <a:ext cx="0" cy="61106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8" name="Gerader Verbinder 477">
              <a:extLst>
                <a:ext uri="{FF2B5EF4-FFF2-40B4-BE49-F238E27FC236}">
                  <a16:creationId xmlns:a16="http://schemas.microsoft.com/office/drawing/2014/main" id="{57696053-2CB9-4CE7-995E-53EE936AB94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224414" y="26215134"/>
              <a:ext cx="0" cy="6352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9" name="Gerader Verbinder 478">
              <a:extLst>
                <a:ext uri="{FF2B5EF4-FFF2-40B4-BE49-F238E27FC236}">
                  <a16:creationId xmlns:a16="http://schemas.microsoft.com/office/drawing/2014/main" id="{E594BF78-8A6B-4AB2-8665-1FB932752532}"/>
                </a:ext>
              </a:extLst>
            </p:cNvPr>
            <p:cNvCxnSpPr>
              <a:cxnSpLocks/>
            </p:cNvCxnSpPr>
            <p:nvPr/>
          </p:nvCxnSpPr>
          <p:spPr>
            <a:xfrm>
              <a:off x="26654923" y="26850352"/>
              <a:ext cx="57679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0" name="Gerader Verbinder 479">
              <a:extLst>
                <a:ext uri="{FF2B5EF4-FFF2-40B4-BE49-F238E27FC236}">
                  <a16:creationId xmlns:a16="http://schemas.microsoft.com/office/drawing/2014/main" id="{5F0930A3-7B8A-41AC-8F34-D9EF2D1B9CAC}"/>
                </a:ext>
              </a:extLst>
            </p:cNvPr>
            <p:cNvCxnSpPr>
              <a:cxnSpLocks/>
            </p:cNvCxnSpPr>
            <p:nvPr/>
          </p:nvCxnSpPr>
          <p:spPr>
            <a:xfrm>
              <a:off x="26647623" y="26850353"/>
              <a:ext cx="0" cy="6110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1" name="Rechteck 480">
            <a:extLst>
              <a:ext uri="{FF2B5EF4-FFF2-40B4-BE49-F238E27FC236}">
                <a16:creationId xmlns:a16="http://schemas.microsoft.com/office/drawing/2014/main" id="{645B4581-7335-41A1-913B-E549346730CA}"/>
              </a:ext>
            </a:extLst>
          </p:cNvPr>
          <p:cNvSpPr/>
          <p:nvPr/>
        </p:nvSpPr>
        <p:spPr bwMode="auto">
          <a:xfrm rot="5400000">
            <a:off x="12309475" y="36484941"/>
            <a:ext cx="766763" cy="6223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491" name="Rechteck 490">
            <a:extLst>
              <a:ext uri="{FF2B5EF4-FFF2-40B4-BE49-F238E27FC236}">
                <a16:creationId xmlns:a16="http://schemas.microsoft.com/office/drawing/2014/main" id="{DC98B2C3-57E5-4821-A296-7221205CE061}"/>
              </a:ext>
            </a:extLst>
          </p:cNvPr>
          <p:cNvSpPr/>
          <p:nvPr/>
        </p:nvSpPr>
        <p:spPr bwMode="auto">
          <a:xfrm rot="5400000">
            <a:off x="11763200" y="38895165"/>
            <a:ext cx="1894238" cy="3825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492" name="Trapezoid 491">
            <a:extLst>
              <a:ext uri="{FF2B5EF4-FFF2-40B4-BE49-F238E27FC236}">
                <a16:creationId xmlns:a16="http://schemas.microsoft.com/office/drawing/2014/main" id="{6A7DCEB2-C9A2-4658-810C-92BE11015B14}"/>
              </a:ext>
            </a:extLst>
          </p:cNvPr>
          <p:cNvSpPr/>
          <p:nvPr/>
        </p:nvSpPr>
        <p:spPr bwMode="auto">
          <a:xfrm rot="5400000">
            <a:off x="13364026" y="37209985"/>
            <a:ext cx="498475" cy="622300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493" name="Trapezoid 492">
            <a:extLst>
              <a:ext uri="{FF2B5EF4-FFF2-40B4-BE49-F238E27FC236}">
                <a16:creationId xmlns:a16="http://schemas.microsoft.com/office/drawing/2014/main" id="{10CE250A-A1C1-467F-BD4C-00CDF4E21A3C}"/>
              </a:ext>
            </a:extLst>
          </p:cNvPr>
          <p:cNvSpPr/>
          <p:nvPr/>
        </p:nvSpPr>
        <p:spPr bwMode="auto">
          <a:xfrm rot="5400000">
            <a:off x="14882295" y="39003733"/>
            <a:ext cx="376237" cy="534987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495" name="Trapezoid 494">
            <a:extLst>
              <a:ext uri="{FF2B5EF4-FFF2-40B4-BE49-F238E27FC236}">
                <a16:creationId xmlns:a16="http://schemas.microsoft.com/office/drawing/2014/main" id="{2B8E93A7-7B06-4BD3-99D5-B6AE5385A866}"/>
              </a:ext>
            </a:extLst>
          </p:cNvPr>
          <p:cNvSpPr/>
          <p:nvPr/>
        </p:nvSpPr>
        <p:spPr bwMode="auto">
          <a:xfrm>
            <a:off x="12970777" y="38128574"/>
            <a:ext cx="425450" cy="538163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sp>
        <p:nvSpPr>
          <p:cNvPr id="497" name="Rechteck 496">
            <a:extLst>
              <a:ext uri="{FF2B5EF4-FFF2-40B4-BE49-F238E27FC236}">
                <a16:creationId xmlns:a16="http://schemas.microsoft.com/office/drawing/2014/main" id="{E2D76FD2-CBA4-4525-9B68-1409E1C04939}"/>
              </a:ext>
            </a:extLst>
          </p:cNvPr>
          <p:cNvSpPr/>
          <p:nvPr/>
        </p:nvSpPr>
        <p:spPr bwMode="auto">
          <a:xfrm rot="5400000" flipH="1">
            <a:off x="14194631" y="39777195"/>
            <a:ext cx="104775" cy="404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cxnSp>
        <p:nvCxnSpPr>
          <p:cNvPr id="863" name="Verbinder: gewinkelt 862">
            <a:extLst>
              <a:ext uri="{FF2B5EF4-FFF2-40B4-BE49-F238E27FC236}">
                <a16:creationId xmlns:a16="http://schemas.microsoft.com/office/drawing/2014/main" id="{AF7CD36C-1128-4217-B205-D714BB4C5092}"/>
              </a:ext>
            </a:extLst>
          </p:cNvPr>
          <p:cNvCxnSpPr>
            <a:cxnSpLocks/>
            <a:stCxn id="471" idx="0"/>
            <a:endCxn id="504" idx="0"/>
          </p:cNvCxnSpPr>
          <p:nvPr/>
        </p:nvCxnSpPr>
        <p:spPr>
          <a:xfrm>
            <a:off x="11637963" y="36834763"/>
            <a:ext cx="13976350" cy="3671887"/>
          </a:xfrm>
          <a:prstGeom prst="bentConnector2">
            <a:avLst/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5" name="Verbinder: gewinkelt 864">
            <a:extLst>
              <a:ext uri="{FF2B5EF4-FFF2-40B4-BE49-F238E27FC236}">
                <a16:creationId xmlns:a16="http://schemas.microsoft.com/office/drawing/2014/main" id="{230F3BBD-5DED-437B-A145-ECEC4F094547}"/>
              </a:ext>
            </a:extLst>
          </p:cNvPr>
          <p:cNvCxnSpPr>
            <a:cxnSpLocks/>
            <a:stCxn id="502" idx="0"/>
            <a:endCxn id="569" idx="0"/>
          </p:cNvCxnSpPr>
          <p:nvPr/>
        </p:nvCxnSpPr>
        <p:spPr>
          <a:xfrm rot="5400000" flipH="1" flipV="1">
            <a:off x="33375600" y="31056263"/>
            <a:ext cx="5314950" cy="14370050"/>
          </a:xfrm>
          <a:prstGeom prst="bentConnector3">
            <a:avLst>
              <a:gd name="adj1" fmla="val 14158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0" name="Verbinder: gewinkelt 899">
            <a:extLst>
              <a:ext uri="{FF2B5EF4-FFF2-40B4-BE49-F238E27FC236}">
                <a16:creationId xmlns:a16="http://schemas.microsoft.com/office/drawing/2014/main" id="{8F8A7400-1742-47ED-AD9B-CA6345C02008}"/>
              </a:ext>
            </a:extLst>
          </p:cNvPr>
          <p:cNvCxnSpPr>
            <a:cxnSpLocks/>
            <a:stCxn id="371" idx="0"/>
            <a:endCxn id="679" idx="0"/>
          </p:cNvCxnSpPr>
          <p:nvPr/>
        </p:nvCxnSpPr>
        <p:spPr>
          <a:xfrm rot="10800000" flipV="1">
            <a:off x="40411400" y="12066588"/>
            <a:ext cx="431800" cy="12436475"/>
          </a:xfrm>
          <a:prstGeom prst="bentConnector2">
            <a:avLst/>
          </a:prstGeom>
          <a:ln w="889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3" name="Grafik 201">
            <a:extLst>
              <a:ext uri="{FF2B5EF4-FFF2-40B4-BE49-F238E27FC236}">
                <a16:creationId xmlns:a16="http://schemas.microsoft.com/office/drawing/2014/main" id="{4C3F12C5-5149-462D-BE19-9910AE307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6787" y="41418723"/>
            <a:ext cx="4162979" cy="454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4" name="Gruppieren 118">
            <a:extLst>
              <a:ext uri="{FF2B5EF4-FFF2-40B4-BE49-F238E27FC236}">
                <a16:creationId xmlns:a16="http://schemas.microsoft.com/office/drawing/2014/main" id="{9F0ADB23-96A6-4F8D-96EE-AF68E5EB748E}"/>
              </a:ext>
            </a:extLst>
          </p:cNvPr>
          <p:cNvGrpSpPr>
            <a:grpSpLocks/>
          </p:cNvGrpSpPr>
          <p:nvPr/>
        </p:nvGrpSpPr>
        <p:grpSpPr bwMode="auto">
          <a:xfrm>
            <a:off x="8456613" y="35782250"/>
            <a:ext cx="3181350" cy="10039350"/>
            <a:chOff x="8475803" y="36482020"/>
            <a:chExt cx="3180605" cy="10039350"/>
          </a:xfrm>
        </p:grpSpPr>
        <p:sp>
          <p:nvSpPr>
            <p:cNvPr id="234" name="Rechteck: abgerundete Ecken 233">
              <a:extLst>
                <a:ext uri="{FF2B5EF4-FFF2-40B4-BE49-F238E27FC236}">
                  <a16:creationId xmlns:a16="http://schemas.microsoft.com/office/drawing/2014/main" id="{2600310F-DB8E-4BED-A31B-677E927A4CBB}"/>
                </a:ext>
              </a:extLst>
            </p:cNvPr>
            <p:cNvSpPr/>
            <p:nvPr/>
          </p:nvSpPr>
          <p:spPr bwMode="auto">
            <a:xfrm rot="5400000">
              <a:off x="5733846" y="40830527"/>
              <a:ext cx="8432800" cy="294888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de-DE" sz="6000" dirty="0">
                  <a:solidFill>
                    <a:schemeClr val="tx1"/>
                  </a:solidFill>
                </a:rPr>
                <a:t>Linker Kessel</a:t>
              </a:r>
            </a:p>
            <a:p>
              <a:pPr algn="ctr" eaLnBrk="1" hangingPunct="1">
                <a:defRPr/>
              </a:pPr>
              <a:r>
                <a:rPr lang="de-DE" sz="6000" dirty="0">
                  <a:solidFill>
                    <a:schemeClr val="tx1"/>
                  </a:solidFill>
                </a:rPr>
                <a:t>Vorderachse</a:t>
              </a:r>
            </a:p>
          </p:txBody>
        </p:sp>
        <p:grpSp>
          <p:nvGrpSpPr>
            <p:cNvPr id="3251" name="Gruppieren 449">
              <a:extLst>
                <a:ext uri="{FF2B5EF4-FFF2-40B4-BE49-F238E27FC236}">
                  <a16:creationId xmlns:a16="http://schemas.microsoft.com/office/drawing/2014/main" id="{E584486C-D7FD-477B-9823-8E595DCB9E84}"/>
                </a:ext>
              </a:extLst>
            </p:cNvPr>
            <p:cNvGrpSpPr>
              <a:grpSpLocks/>
            </p:cNvGrpSpPr>
            <p:nvPr/>
          </p:nvGrpSpPr>
          <p:grpSpPr bwMode="auto">
            <a:xfrm rot="-5400000">
              <a:off x="10289958" y="37176794"/>
              <a:ext cx="935319" cy="750817"/>
              <a:chOff x="25351172" y="26215268"/>
              <a:chExt cx="1872704" cy="1247068"/>
            </a:xfrm>
          </p:grpSpPr>
          <p:cxnSp>
            <p:nvCxnSpPr>
              <p:cNvPr id="451" name="Gerader Verbinder 450">
                <a:extLst>
                  <a:ext uri="{FF2B5EF4-FFF2-40B4-BE49-F238E27FC236}">
                    <a16:creationId xmlns:a16="http://schemas.microsoft.com/office/drawing/2014/main" id="{116E418E-8AFD-474B-B5C8-714345872C6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50280" y="26220101"/>
                <a:ext cx="1872141" cy="1845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2" name="Gerader Verbinder 451">
                <a:extLst>
                  <a:ext uri="{FF2B5EF4-FFF2-40B4-BE49-F238E27FC236}">
                    <a16:creationId xmlns:a16="http://schemas.microsoft.com/office/drawing/2014/main" id="{8CBC8CD9-B2C1-4387-AC88-7438CA552C7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5340744" y="26241189"/>
                <a:ext cx="0" cy="601039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3" name="Gerader Verbinder 452">
                <a:extLst>
                  <a:ext uri="{FF2B5EF4-FFF2-40B4-BE49-F238E27FC236}">
                    <a16:creationId xmlns:a16="http://schemas.microsoft.com/office/drawing/2014/main" id="{314300CE-A47C-44EF-AA4E-3F99B88E24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350279" y="26842229"/>
                <a:ext cx="613453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4" name="Gerader Verbinder 453">
                <a:extLst>
                  <a:ext uri="{FF2B5EF4-FFF2-40B4-BE49-F238E27FC236}">
                    <a16:creationId xmlns:a16="http://schemas.microsoft.com/office/drawing/2014/main" id="{902F155D-C77B-42EC-AAD0-3100F488B0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63732" y="27453812"/>
                <a:ext cx="683378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5" name="Gerader Verbinder 454">
                <a:extLst>
                  <a:ext uri="{FF2B5EF4-FFF2-40B4-BE49-F238E27FC236}">
                    <a16:creationId xmlns:a16="http://schemas.microsoft.com/office/drawing/2014/main" id="{D14C48A2-6F95-4AC2-A155-ED59E56AFB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54195" y="26842229"/>
                <a:ext cx="0" cy="6115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6" name="Gerader Verbinder 455">
                <a:extLst>
                  <a:ext uri="{FF2B5EF4-FFF2-40B4-BE49-F238E27FC236}">
                    <a16:creationId xmlns:a16="http://schemas.microsoft.com/office/drawing/2014/main" id="{812C5A4D-F049-43AB-BCD9-08E37CF24BF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212884" y="26214828"/>
                <a:ext cx="0" cy="63531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7" name="Gerader Verbinder 456">
                <a:extLst>
                  <a:ext uri="{FF2B5EF4-FFF2-40B4-BE49-F238E27FC236}">
                    <a16:creationId xmlns:a16="http://schemas.microsoft.com/office/drawing/2014/main" id="{8C3F9DE2-5FBA-46AB-B027-86C07AF275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47110" y="26850138"/>
                <a:ext cx="57531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8" name="Gerader Verbinder 457">
                <a:extLst>
                  <a:ext uri="{FF2B5EF4-FFF2-40B4-BE49-F238E27FC236}">
                    <a16:creationId xmlns:a16="http://schemas.microsoft.com/office/drawing/2014/main" id="{739AA8FB-2A68-4989-B96D-6F99F287AC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637575" y="26850138"/>
                <a:ext cx="0" cy="61158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8" name="Rechteck 467">
              <a:extLst>
                <a:ext uri="{FF2B5EF4-FFF2-40B4-BE49-F238E27FC236}">
                  <a16:creationId xmlns:a16="http://schemas.microsoft.com/office/drawing/2014/main" id="{BDEA918A-D762-4B2E-B1ED-820D499FC670}"/>
                </a:ext>
              </a:extLst>
            </p:cNvPr>
            <p:cNvSpPr/>
            <p:nvPr/>
          </p:nvSpPr>
          <p:spPr bwMode="auto">
            <a:xfrm rot="5400000">
              <a:off x="10250141" y="36502724"/>
              <a:ext cx="611188" cy="5697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469" name="L-Form 468">
              <a:extLst>
                <a:ext uri="{FF2B5EF4-FFF2-40B4-BE49-F238E27FC236}">
                  <a16:creationId xmlns:a16="http://schemas.microsoft.com/office/drawing/2014/main" id="{DCD66E01-3A2E-4131-8C0B-14E830662047}"/>
                </a:ext>
              </a:extLst>
            </p:cNvPr>
            <p:cNvSpPr/>
            <p:nvPr/>
          </p:nvSpPr>
          <p:spPr bwMode="auto">
            <a:xfrm rot="5400000">
              <a:off x="8504205" y="37074233"/>
              <a:ext cx="1417638" cy="645962"/>
            </a:xfrm>
            <a:prstGeom prst="corner">
              <a:avLst>
                <a:gd name="adj1" fmla="val 44661"/>
                <a:gd name="adj2" fmla="val 49036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470" name="Trapezoid 469">
              <a:extLst>
                <a:ext uri="{FF2B5EF4-FFF2-40B4-BE49-F238E27FC236}">
                  <a16:creationId xmlns:a16="http://schemas.microsoft.com/office/drawing/2014/main" id="{4FDF30F2-9D49-46DE-96C4-510CDD4FC106}"/>
                </a:ext>
              </a:extLst>
            </p:cNvPr>
            <p:cNvSpPr/>
            <p:nvPr/>
          </p:nvSpPr>
          <p:spPr bwMode="auto">
            <a:xfrm rot="5400000">
              <a:off x="9462946" y="36559875"/>
              <a:ext cx="430212" cy="569779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471" name="Trapezoid 470">
              <a:extLst>
                <a:ext uri="{FF2B5EF4-FFF2-40B4-BE49-F238E27FC236}">
                  <a16:creationId xmlns:a16="http://schemas.microsoft.com/office/drawing/2014/main" id="{3F3FD3A8-E8EE-4F18-AC4A-45ACD3D0F375}"/>
                </a:ext>
              </a:extLst>
            </p:cNvPr>
            <p:cNvSpPr/>
            <p:nvPr/>
          </p:nvSpPr>
          <p:spPr bwMode="auto">
            <a:xfrm rot="5400000">
              <a:off x="11156413" y="37248849"/>
              <a:ext cx="430212" cy="569780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498" name="Rechteck 497">
              <a:extLst>
                <a:ext uri="{FF2B5EF4-FFF2-40B4-BE49-F238E27FC236}">
                  <a16:creationId xmlns:a16="http://schemas.microsoft.com/office/drawing/2014/main" id="{FD222565-EB30-49F7-A087-95DE27073043}"/>
                </a:ext>
              </a:extLst>
            </p:cNvPr>
            <p:cNvSpPr/>
            <p:nvPr/>
          </p:nvSpPr>
          <p:spPr bwMode="auto">
            <a:xfrm rot="5400000" flipH="1">
              <a:off x="10541438" y="37849701"/>
              <a:ext cx="104775" cy="4301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499" name="Rechteck 498">
              <a:extLst>
                <a:ext uri="{FF2B5EF4-FFF2-40B4-BE49-F238E27FC236}">
                  <a16:creationId xmlns:a16="http://schemas.microsoft.com/office/drawing/2014/main" id="{B45BB896-F5B7-41F9-9256-1F9E389A780E}"/>
                </a:ext>
              </a:extLst>
            </p:cNvPr>
            <p:cNvSpPr/>
            <p:nvPr/>
          </p:nvSpPr>
          <p:spPr bwMode="auto">
            <a:xfrm rot="5400000" flipH="1">
              <a:off x="8970974" y="37837797"/>
              <a:ext cx="104775" cy="43169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903" name="Ellipse 902">
              <a:extLst>
                <a:ext uri="{FF2B5EF4-FFF2-40B4-BE49-F238E27FC236}">
                  <a16:creationId xmlns:a16="http://schemas.microsoft.com/office/drawing/2014/main" id="{843020ED-6669-4BA1-9CAD-C85A44D0AA3F}"/>
                </a:ext>
              </a:extLst>
            </p:cNvPr>
            <p:cNvSpPr/>
            <p:nvPr/>
          </p:nvSpPr>
          <p:spPr>
            <a:xfrm>
              <a:off x="8828145" y="36699508"/>
              <a:ext cx="393608" cy="365125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cxnSp>
        <p:nvCxnSpPr>
          <p:cNvPr id="905" name="Verbinder: gewinkelt 904">
            <a:extLst>
              <a:ext uri="{FF2B5EF4-FFF2-40B4-BE49-F238E27FC236}">
                <a16:creationId xmlns:a16="http://schemas.microsoft.com/office/drawing/2014/main" id="{D943BAC8-0883-475D-BAE1-864F719238AF}"/>
              </a:ext>
            </a:extLst>
          </p:cNvPr>
          <p:cNvCxnSpPr>
            <a:cxnSpLocks/>
            <a:stCxn id="503" idx="0"/>
            <a:endCxn id="470" idx="0"/>
          </p:cNvCxnSpPr>
          <p:nvPr/>
        </p:nvCxnSpPr>
        <p:spPr>
          <a:xfrm rot="16200000" flipV="1">
            <a:off x="16227425" y="29860875"/>
            <a:ext cx="4362450" cy="16929100"/>
          </a:xfrm>
          <a:prstGeom prst="bentConnector2">
            <a:avLst/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6" name="Verbinder: gewinkelt 915">
            <a:extLst>
              <a:ext uri="{FF2B5EF4-FFF2-40B4-BE49-F238E27FC236}">
                <a16:creationId xmlns:a16="http://schemas.microsoft.com/office/drawing/2014/main" id="{9336D54E-93D8-4F46-825C-DEA30EBA39E2}"/>
              </a:ext>
            </a:extLst>
          </p:cNvPr>
          <p:cNvCxnSpPr>
            <a:cxnSpLocks/>
            <a:stCxn id="903" idx="0"/>
          </p:cNvCxnSpPr>
          <p:nvPr/>
        </p:nvCxnSpPr>
        <p:spPr>
          <a:xfrm rot="16200000" flipV="1">
            <a:off x="5496719" y="32490569"/>
            <a:ext cx="695325" cy="6323013"/>
          </a:xfrm>
          <a:prstGeom prst="bentConnector2">
            <a:avLst/>
          </a:prstGeom>
          <a:ln w="889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" name="Verbinder: gewinkelt 920">
            <a:extLst>
              <a:ext uri="{FF2B5EF4-FFF2-40B4-BE49-F238E27FC236}">
                <a16:creationId xmlns:a16="http://schemas.microsoft.com/office/drawing/2014/main" id="{1F2021DE-7241-4171-A2C9-EE213F244577}"/>
              </a:ext>
            </a:extLst>
          </p:cNvPr>
          <p:cNvCxnSpPr>
            <a:cxnSpLocks/>
            <a:stCxn id="494" idx="0"/>
          </p:cNvCxnSpPr>
          <p:nvPr/>
        </p:nvCxnSpPr>
        <p:spPr>
          <a:xfrm rot="10800000">
            <a:off x="1596684" y="34712276"/>
            <a:ext cx="10474669" cy="4578000"/>
          </a:xfrm>
          <a:prstGeom prst="bentConnector3">
            <a:avLst>
              <a:gd name="adj1" fmla="val 1846"/>
            </a:avLst>
          </a:prstGeom>
          <a:ln w="889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6" name="Verbinder: gewinkelt 925">
            <a:extLst>
              <a:ext uri="{FF2B5EF4-FFF2-40B4-BE49-F238E27FC236}">
                <a16:creationId xmlns:a16="http://schemas.microsoft.com/office/drawing/2014/main" id="{D47E61F1-1DC3-4839-B082-6C75E0228FE5}"/>
              </a:ext>
            </a:extLst>
          </p:cNvPr>
          <p:cNvCxnSpPr>
            <a:cxnSpLocks/>
            <a:stCxn id="495" idx="0"/>
            <a:endCxn id="405" idx="0"/>
          </p:cNvCxnSpPr>
          <p:nvPr/>
        </p:nvCxnSpPr>
        <p:spPr>
          <a:xfrm rot="5400000" flipH="1" flipV="1">
            <a:off x="29563273" y="18590473"/>
            <a:ext cx="3158330" cy="35917873"/>
          </a:xfrm>
          <a:prstGeom prst="bentConnector4">
            <a:avLst>
              <a:gd name="adj1" fmla="val 9347"/>
              <a:gd name="adj2" fmla="val 100636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hteck 12">
            <a:extLst>
              <a:ext uri="{FF2B5EF4-FFF2-40B4-BE49-F238E27FC236}">
                <a16:creationId xmlns:a16="http://schemas.microsoft.com/office/drawing/2014/main" id="{643D84FB-F44E-4C02-BE99-9D26A31B3DB5}"/>
              </a:ext>
            </a:extLst>
          </p:cNvPr>
          <p:cNvSpPr/>
          <p:nvPr/>
        </p:nvSpPr>
        <p:spPr>
          <a:xfrm>
            <a:off x="1014413" y="31829375"/>
            <a:ext cx="1762125" cy="4184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/>
              <a:t> </a:t>
            </a:r>
          </a:p>
        </p:txBody>
      </p:sp>
      <p:sp>
        <p:nvSpPr>
          <p:cNvPr id="3180" name="Textfeld 13">
            <a:extLst>
              <a:ext uri="{FF2B5EF4-FFF2-40B4-BE49-F238E27FC236}">
                <a16:creationId xmlns:a16="http://schemas.microsoft.com/office/drawing/2014/main" id="{5DFB3C59-71AF-488D-BBE0-A64975B99CB4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120650" y="33459738"/>
            <a:ext cx="3997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de-DE" altLang="de-DE" sz="5400"/>
              <a:t>Bremspedal</a:t>
            </a:r>
          </a:p>
        </p:txBody>
      </p:sp>
      <p:sp>
        <p:nvSpPr>
          <p:cNvPr id="472" name="Rechteck 471">
            <a:extLst>
              <a:ext uri="{FF2B5EF4-FFF2-40B4-BE49-F238E27FC236}">
                <a16:creationId xmlns:a16="http://schemas.microsoft.com/office/drawing/2014/main" id="{E3E01791-0D11-4776-83FD-6C64574740A8}"/>
              </a:ext>
            </a:extLst>
          </p:cNvPr>
          <p:cNvSpPr/>
          <p:nvPr/>
        </p:nvSpPr>
        <p:spPr>
          <a:xfrm>
            <a:off x="985838" y="22850475"/>
            <a:ext cx="1760537" cy="4184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/>
              <a:t> </a:t>
            </a:r>
          </a:p>
        </p:txBody>
      </p:sp>
      <p:sp>
        <p:nvSpPr>
          <p:cNvPr id="3182" name="Textfeld 481">
            <a:extLst>
              <a:ext uri="{FF2B5EF4-FFF2-40B4-BE49-F238E27FC236}">
                <a16:creationId xmlns:a16="http://schemas.microsoft.com/office/drawing/2014/main" id="{6FC78DA1-0B27-41EF-9CF7-5DC07674226B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201612" y="24106188"/>
            <a:ext cx="3997325" cy="175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de-DE" altLang="de-DE" sz="5400"/>
              <a:t>Schnelllöse-einrichuntg</a:t>
            </a:r>
          </a:p>
        </p:txBody>
      </p:sp>
      <p:grpSp>
        <p:nvGrpSpPr>
          <p:cNvPr id="3183" name="Gruppieren 372">
            <a:extLst>
              <a:ext uri="{FF2B5EF4-FFF2-40B4-BE49-F238E27FC236}">
                <a16:creationId xmlns:a16="http://schemas.microsoft.com/office/drawing/2014/main" id="{D3DF8EBE-10A6-4A46-AE82-DD04FF2E243F}"/>
              </a:ext>
            </a:extLst>
          </p:cNvPr>
          <p:cNvGrpSpPr>
            <a:grpSpLocks/>
          </p:cNvGrpSpPr>
          <p:nvPr/>
        </p:nvGrpSpPr>
        <p:grpSpPr bwMode="auto">
          <a:xfrm>
            <a:off x="3287713" y="15471775"/>
            <a:ext cx="522287" cy="2601913"/>
            <a:chOff x="13767202" y="16273818"/>
            <a:chExt cx="522288" cy="2601913"/>
          </a:xfrm>
        </p:grpSpPr>
        <p:sp>
          <p:nvSpPr>
            <p:cNvPr id="508" name="Rechteck: eine Ecke abgerundet 507">
              <a:extLst>
                <a:ext uri="{FF2B5EF4-FFF2-40B4-BE49-F238E27FC236}">
                  <a16:creationId xmlns:a16="http://schemas.microsoft.com/office/drawing/2014/main" id="{2248D34E-1242-4F7D-96F5-99BC486EE0F2}"/>
                </a:ext>
              </a:extLst>
            </p:cNvPr>
            <p:cNvSpPr/>
            <p:nvPr/>
          </p:nvSpPr>
          <p:spPr bwMode="auto">
            <a:xfrm>
              <a:off x="13767202" y="17027881"/>
              <a:ext cx="522288" cy="1847850"/>
            </a:xfrm>
            <a:prstGeom prst="round1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517" name="Trapezoid 516">
              <a:extLst>
                <a:ext uri="{FF2B5EF4-FFF2-40B4-BE49-F238E27FC236}">
                  <a16:creationId xmlns:a16="http://schemas.microsoft.com/office/drawing/2014/main" id="{1F71C5C2-4FDA-4A04-9CAA-39C417F0DB72}"/>
                </a:ext>
              </a:extLst>
            </p:cNvPr>
            <p:cNvSpPr/>
            <p:nvPr/>
          </p:nvSpPr>
          <p:spPr bwMode="auto">
            <a:xfrm>
              <a:off x="13811652" y="16273818"/>
              <a:ext cx="447676" cy="765175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3249" name="Textfeld 318">
              <a:extLst>
                <a:ext uri="{FF2B5EF4-FFF2-40B4-BE49-F238E27FC236}">
                  <a16:creationId xmlns:a16="http://schemas.microsoft.com/office/drawing/2014/main" id="{DC6BFA3E-62A0-4F38-99F0-17A93D1077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13084387" y="17633962"/>
              <a:ext cx="192917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de-DE" altLang="de-DE" sz="2500" b="1"/>
                <a:t>VA-Sperre</a:t>
              </a:r>
            </a:p>
          </p:txBody>
        </p:sp>
      </p:grpSp>
      <p:sp>
        <p:nvSpPr>
          <p:cNvPr id="519" name="Rechteck 518">
            <a:extLst>
              <a:ext uri="{FF2B5EF4-FFF2-40B4-BE49-F238E27FC236}">
                <a16:creationId xmlns:a16="http://schemas.microsoft.com/office/drawing/2014/main" id="{EB1935CA-584A-47D8-BFA9-69BC525D3720}"/>
              </a:ext>
            </a:extLst>
          </p:cNvPr>
          <p:cNvSpPr/>
          <p:nvPr/>
        </p:nvSpPr>
        <p:spPr>
          <a:xfrm>
            <a:off x="985838" y="27190700"/>
            <a:ext cx="1760537" cy="431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/>
              <a:t> </a:t>
            </a:r>
          </a:p>
        </p:txBody>
      </p:sp>
      <p:sp>
        <p:nvSpPr>
          <p:cNvPr id="521" name="Rechteck 520">
            <a:extLst>
              <a:ext uri="{FF2B5EF4-FFF2-40B4-BE49-F238E27FC236}">
                <a16:creationId xmlns:a16="http://schemas.microsoft.com/office/drawing/2014/main" id="{7AAD35C6-E646-4EF7-BD77-E4FC3A93B527}"/>
              </a:ext>
            </a:extLst>
          </p:cNvPr>
          <p:cNvSpPr/>
          <p:nvPr/>
        </p:nvSpPr>
        <p:spPr>
          <a:xfrm>
            <a:off x="646113" y="18532475"/>
            <a:ext cx="3492500" cy="41862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/>
              <a:t> </a:t>
            </a:r>
          </a:p>
        </p:txBody>
      </p:sp>
      <p:sp>
        <p:nvSpPr>
          <p:cNvPr id="3186" name="Textfeld 533">
            <a:extLst>
              <a:ext uri="{FF2B5EF4-FFF2-40B4-BE49-F238E27FC236}">
                <a16:creationId xmlns:a16="http://schemas.microsoft.com/office/drawing/2014/main" id="{352EC1CB-46EF-439D-A6FA-05FAE7609C29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376237" y="18738851"/>
            <a:ext cx="399732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de-DE" altLang="de-DE" sz="5400"/>
              <a:t>Nebenver-braucher (Sitze, Hupe)</a:t>
            </a:r>
          </a:p>
        </p:txBody>
      </p:sp>
      <p:sp>
        <p:nvSpPr>
          <p:cNvPr id="3187" name="Textfeld 545">
            <a:extLst>
              <a:ext uri="{FF2B5EF4-FFF2-40B4-BE49-F238E27FC236}">
                <a16:creationId xmlns:a16="http://schemas.microsoft.com/office/drawing/2014/main" id="{8FB4C064-3455-405D-927F-D7EBC3A39CDC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190499" y="28768675"/>
            <a:ext cx="3962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de-DE" altLang="de-DE" sz="5400"/>
              <a:t>Hebel FSB</a:t>
            </a:r>
          </a:p>
        </p:txBody>
      </p:sp>
      <p:cxnSp>
        <p:nvCxnSpPr>
          <p:cNvPr id="88" name="Verbinder: gewinkelt 87">
            <a:extLst>
              <a:ext uri="{FF2B5EF4-FFF2-40B4-BE49-F238E27FC236}">
                <a16:creationId xmlns:a16="http://schemas.microsoft.com/office/drawing/2014/main" id="{8A89E49E-6429-4780-A07B-EA844467A4A9}"/>
              </a:ext>
            </a:extLst>
          </p:cNvPr>
          <p:cNvCxnSpPr>
            <a:cxnSpLocks/>
            <a:stCxn id="419" idx="0"/>
            <a:endCxn id="418" idx="0"/>
          </p:cNvCxnSpPr>
          <p:nvPr/>
        </p:nvCxnSpPr>
        <p:spPr>
          <a:xfrm rot="5400000" flipH="1">
            <a:off x="17549019" y="33793907"/>
            <a:ext cx="12496800" cy="8697912"/>
          </a:xfrm>
          <a:prstGeom prst="bentConnector3">
            <a:avLst>
              <a:gd name="adj1" fmla="val -7730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0" name="Trapezoid 549">
            <a:extLst>
              <a:ext uri="{FF2B5EF4-FFF2-40B4-BE49-F238E27FC236}">
                <a16:creationId xmlns:a16="http://schemas.microsoft.com/office/drawing/2014/main" id="{1A87F2E4-BC17-45B7-901B-AC37A3CC6DBD}"/>
              </a:ext>
            </a:extLst>
          </p:cNvPr>
          <p:cNvSpPr/>
          <p:nvPr/>
        </p:nvSpPr>
        <p:spPr>
          <a:xfrm rot="5400000">
            <a:off x="27143076" y="45445362"/>
            <a:ext cx="474662" cy="608013"/>
          </a:xfrm>
          <a:prstGeom prst="trapezoid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pic>
        <p:nvPicPr>
          <p:cNvPr id="3190" name="Grafik 120">
            <a:extLst>
              <a:ext uri="{FF2B5EF4-FFF2-40B4-BE49-F238E27FC236}">
                <a16:creationId xmlns:a16="http://schemas.microsoft.com/office/drawing/2014/main" id="{E43056CE-8433-4377-A2C4-A518A9C5F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7950" y="47577375"/>
            <a:ext cx="417195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8" name="Verbinder: gewinkelt 127">
            <a:extLst>
              <a:ext uri="{FF2B5EF4-FFF2-40B4-BE49-F238E27FC236}">
                <a16:creationId xmlns:a16="http://schemas.microsoft.com/office/drawing/2014/main" id="{73363552-8BA0-412B-B77A-AA681D6F91F9}"/>
              </a:ext>
            </a:extLst>
          </p:cNvPr>
          <p:cNvCxnSpPr>
            <a:cxnSpLocks/>
            <a:stCxn id="550" idx="0"/>
          </p:cNvCxnSpPr>
          <p:nvPr/>
        </p:nvCxnSpPr>
        <p:spPr>
          <a:xfrm flipH="1">
            <a:off x="2374900" y="45748575"/>
            <a:ext cx="25309513" cy="4852988"/>
          </a:xfrm>
          <a:prstGeom prst="bentConnector3">
            <a:avLst>
              <a:gd name="adj1" fmla="val -640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92" name="Textfeld 141">
            <a:extLst>
              <a:ext uri="{FF2B5EF4-FFF2-40B4-BE49-F238E27FC236}">
                <a16:creationId xmlns:a16="http://schemas.microsoft.com/office/drawing/2014/main" id="{853FC289-14A7-43DE-A75B-5708F2010A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38463" y="35777488"/>
            <a:ext cx="669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3000"/>
              <a:t>VA</a:t>
            </a:r>
          </a:p>
        </p:txBody>
      </p:sp>
      <p:sp>
        <p:nvSpPr>
          <p:cNvPr id="3193" name="Textfeld 553">
            <a:extLst>
              <a:ext uri="{FF2B5EF4-FFF2-40B4-BE49-F238E27FC236}">
                <a16:creationId xmlns:a16="http://schemas.microsoft.com/office/drawing/2014/main" id="{3D605F75-D146-4718-B66F-C174CB8475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11463" y="33313688"/>
            <a:ext cx="7191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3000"/>
              <a:t>HA</a:t>
            </a:r>
          </a:p>
        </p:txBody>
      </p:sp>
      <p:sp>
        <p:nvSpPr>
          <p:cNvPr id="556" name="Rechteck 555">
            <a:extLst>
              <a:ext uri="{FF2B5EF4-FFF2-40B4-BE49-F238E27FC236}">
                <a16:creationId xmlns:a16="http://schemas.microsoft.com/office/drawing/2014/main" id="{50014CE1-9363-4ABD-AD3D-7D4AF15C64F5}"/>
              </a:ext>
            </a:extLst>
          </p:cNvPr>
          <p:cNvSpPr/>
          <p:nvPr/>
        </p:nvSpPr>
        <p:spPr>
          <a:xfrm rot="16200000">
            <a:off x="-381794" y="47916307"/>
            <a:ext cx="4270375" cy="16684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4000" dirty="0">
                <a:solidFill>
                  <a:schemeClr val="tx1"/>
                </a:solidFill>
              </a:rPr>
              <a:t>Füllanschluss Stoßstange</a:t>
            </a:r>
            <a:endParaRPr lang="de-DE" sz="4000" dirty="0"/>
          </a:p>
        </p:txBody>
      </p:sp>
      <p:sp>
        <p:nvSpPr>
          <p:cNvPr id="3195" name="Textfeld 562">
            <a:extLst>
              <a:ext uri="{FF2B5EF4-FFF2-40B4-BE49-F238E27FC236}">
                <a16:creationId xmlns:a16="http://schemas.microsoft.com/office/drawing/2014/main" id="{9A0FEFC0-F6E2-4A37-B096-795231601C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9913" y="34701163"/>
            <a:ext cx="669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3000"/>
              <a:t>VA</a:t>
            </a:r>
          </a:p>
        </p:txBody>
      </p:sp>
      <p:sp>
        <p:nvSpPr>
          <p:cNvPr id="3196" name="Textfeld 563">
            <a:extLst>
              <a:ext uri="{FF2B5EF4-FFF2-40B4-BE49-F238E27FC236}">
                <a16:creationId xmlns:a16="http://schemas.microsoft.com/office/drawing/2014/main" id="{DD3917D7-95F1-44AD-B780-06BA0A6AC7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2450" y="34070925"/>
            <a:ext cx="7175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3000"/>
              <a:t>HA</a:t>
            </a:r>
          </a:p>
        </p:txBody>
      </p:sp>
      <p:sp>
        <p:nvSpPr>
          <p:cNvPr id="3197" name="Textfeld 564">
            <a:extLst>
              <a:ext uri="{FF2B5EF4-FFF2-40B4-BE49-F238E27FC236}">
                <a16:creationId xmlns:a16="http://schemas.microsoft.com/office/drawing/2014/main" id="{90BA8AA4-6A98-4B5C-8737-F69CE7ED5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2125" y="33350200"/>
            <a:ext cx="669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3000"/>
              <a:t>VA</a:t>
            </a:r>
          </a:p>
        </p:txBody>
      </p:sp>
      <p:sp>
        <p:nvSpPr>
          <p:cNvPr id="3198" name="Textfeld 565">
            <a:extLst>
              <a:ext uri="{FF2B5EF4-FFF2-40B4-BE49-F238E27FC236}">
                <a16:creationId xmlns:a16="http://schemas.microsoft.com/office/drawing/2014/main" id="{BC1CD3C7-0F1E-4A83-B935-1AEAD132D1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4025" y="32105600"/>
            <a:ext cx="7191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3000"/>
              <a:t>HA</a:t>
            </a:r>
          </a:p>
        </p:txBody>
      </p:sp>
      <p:sp>
        <p:nvSpPr>
          <p:cNvPr id="3199" name="Textfeld 574">
            <a:extLst>
              <a:ext uri="{FF2B5EF4-FFF2-40B4-BE49-F238E27FC236}">
                <a16:creationId xmlns:a16="http://schemas.microsoft.com/office/drawing/2014/main" id="{A697BD9C-66C5-4665-A3B9-D53166EDD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63725" y="34337625"/>
            <a:ext cx="9334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3000"/>
              <a:t>FSB</a:t>
            </a:r>
          </a:p>
        </p:txBody>
      </p:sp>
      <p:sp>
        <p:nvSpPr>
          <p:cNvPr id="3200" name="Textfeld 588">
            <a:extLst>
              <a:ext uri="{FF2B5EF4-FFF2-40B4-BE49-F238E27FC236}">
                <a16:creationId xmlns:a16="http://schemas.microsoft.com/office/drawing/2014/main" id="{079E5C53-1028-4CD9-A67D-C93E65FC94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4625" y="29546550"/>
            <a:ext cx="12112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3000"/>
              <a:t>TS 18</a:t>
            </a:r>
          </a:p>
        </p:txBody>
      </p:sp>
      <p:sp>
        <p:nvSpPr>
          <p:cNvPr id="3201" name="Textfeld 589">
            <a:extLst>
              <a:ext uri="{FF2B5EF4-FFF2-40B4-BE49-F238E27FC236}">
                <a16:creationId xmlns:a16="http://schemas.microsoft.com/office/drawing/2014/main" id="{4A807C40-719B-41D0-B641-996BC55EB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90363" y="27100213"/>
            <a:ext cx="6111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3000"/>
              <a:t>37</a:t>
            </a:r>
          </a:p>
        </p:txBody>
      </p:sp>
      <p:cxnSp>
        <p:nvCxnSpPr>
          <p:cNvPr id="287" name="Gerader Verbinder 286">
            <a:extLst>
              <a:ext uri="{FF2B5EF4-FFF2-40B4-BE49-F238E27FC236}">
                <a16:creationId xmlns:a16="http://schemas.microsoft.com/office/drawing/2014/main" id="{C810E506-4D6A-43E9-967B-15934C13A58B}"/>
              </a:ext>
            </a:extLst>
          </p:cNvPr>
          <p:cNvCxnSpPr>
            <a:cxnSpLocks/>
          </p:cNvCxnSpPr>
          <p:nvPr/>
        </p:nvCxnSpPr>
        <p:spPr>
          <a:xfrm flipH="1">
            <a:off x="2746375" y="27908250"/>
            <a:ext cx="1758950" cy="0"/>
          </a:xfrm>
          <a:prstGeom prst="line">
            <a:avLst/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03" name="Grafik 288">
            <a:extLst>
              <a:ext uri="{FF2B5EF4-FFF2-40B4-BE49-F238E27FC236}">
                <a16:creationId xmlns:a16="http://schemas.microsoft.com/office/drawing/2014/main" id="{2BCC54A1-0A2D-4DEB-9CEF-41DBABC61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4212" y="29322713"/>
            <a:ext cx="2176602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4" name="Verbinder: gewinkelt 313">
            <a:extLst>
              <a:ext uri="{FF2B5EF4-FFF2-40B4-BE49-F238E27FC236}">
                <a16:creationId xmlns:a16="http://schemas.microsoft.com/office/drawing/2014/main" id="{C5B67C28-C416-4612-8789-EA235A911091}"/>
              </a:ext>
            </a:extLst>
          </p:cNvPr>
          <p:cNvCxnSpPr>
            <a:cxnSpLocks/>
            <a:stCxn id="501" idx="0"/>
          </p:cNvCxnSpPr>
          <p:nvPr/>
        </p:nvCxnSpPr>
        <p:spPr>
          <a:xfrm rot="5400000">
            <a:off x="15555119" y="30252194"/>
            <a:ext cx="555625" cy="26065163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05" name="Textfeld 602">
            <a:extLst>
              <a:ext uri="{FF2B5EF4-FFF2-40B4-BE49-F238E27FC236}">
                <a16:creationId xmlns:a16="http://schemas.microsoft.com/office/drawing/2014/main" id="{5C7F21A0-2267-483E-8CFC-5EE644DEC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713" y="43113325"/>
            <a:ext cx="69945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3000"/>
              <a:t>6er Leitung aus Richtung FRH mit </a:t>
            </a:r>
          </a:p>
          <a:p>
            <a:r>
              <a:rPr lang="de-DE" altLang="de-DE" sz="3000"/>
              <a:t>Beschriftung VKSV 24 T-Stück außen</a:t>
            </a:r>
          </a:p>
          <a:p>
            <a:r>
              <a:rPr lang="de-DE" altLang="de-DE" sz="3000"/>
              <a:t>In Rohrplan wohl TS 25?! Da müsste </a:t>
            </a:r>
          </a:p>
          <a:p>
            <a:r>
              <a:rPr lang="de-DE" altLang="de-DE" sz="3000"/>
              <a:t>Dann vorne eine Überdruckventil sitzen,</a:t>
            </a:r>
          </a:p>
          <a:p>
            <a:r>
              <a:rPr lang="de-DE" altLang="de-DE" sz="3000"/>
              <a:t>Welches bei &gt;6bar öffn et…</a:t>
            </a:r>
          </a:p>
        </p:txBody>
      </p:sp>
      <p:sp>
        <p:nvSpPr>
          <p:cNvPr id="3206" name="Textfeld 604">
            <a:extLst>
              <a:ext uri="{FF2B5EF4-FFF2-40B4-BE49-F238E27FC236}">
                <a16:creationId xmlns:a16="http://schemas.microsoft.com/office/drawing/2014/main" id="{021EC351-0912-4423-8141-1BFB81F012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900" y="39365238"/>
            <a:ext cx="720725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3000"/>
              <a:t>Weitere Luftleitung aus Richtung FRH </a:t>
            </a:r>
          </a:p>
          <a:p>
            <a:r>
              <a:rPr lang="de-DE" altLang="de-DE" sz="3000"/>
              <a:t>Beschriftung Luftanschluss Lufttrockner</a:t>
            </a:r>
          </a:p>
          <a:p>
            <a:r>
              <a:rPr lang="de-DE" altLang="de-DE" sz="3000"/>
              <a:t>Sieht man auf 2017_08_Zerl_Steyr_0278</a:t>
            </a:r>
          </a:p>
        </p:txBody>
      </p:sp>
      <p:cxnSp>
        <p:nvCxnSpPr>
          <p:cNvPr id="607" name="Verbinder: gewinkelt 606">
            <a:extLst>
              <a:ext uri="{FF2B5EF4-FFF2-40B4-BE49-F238E27FC236}">
                <a16:creationId xmlns:a16="http://schemas.microsoft.com/office/drawing/2014/main" id="{EC9F179C-1275-4C46-9D04-220A444F3456}"/>
              </a:ext>
            </a:extLst>
          </p:cNvPr>
          <p:cNvCxnSpPr>
            <a:cxnSpLocks/>
          </p:cNvCxnSpPr>
          <p:nvPr/>
        </p:nvCxnSpPr>
        <p:spPr>
          <a:xfrm rot="10800000" flipV="1">
            <a:off x="-2928938" y="40527288"/>
            <a:ext cx="10431463" cy="795337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9" name="L-Form 608">
            <a:extLst>
              <a:ext uri="{FF2B5EF4-FFF2-40B4-BE49-F238E27FC236}">
                <a16:creationId xmlns:a16="http://schemas.microsoft.com/office/drawing/2014/main" id="{51DD3326-FCCD-4063-BF66-BD1DAFFF3B9C}"/>
              </a:ext>
            </a:extLst>
          </p:cNvPr>
          <p:cNvSpPr/>
          <p:nvPr/>
        </p:nvSpPr>
        <p:spPr>
          <a:xfrm>
            <a:off x="47493238" y="34101088"/>
            <a:ext cx="992187" cy="1063625"/>
          </a:xfrm>
          <a:prstGeom prst="corner">
            <a:avLst>
              <a:gd name="adj1" fmla="val 39922"/>
              <a:gd name="adj2" fmla="val 416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de-DE"/>
          </a:p>
        </p:txBody>
      </p:sp>
      <p:cxnSp>
        <p:nvCxnSpPr>
          <p:cNvPr id="613" name="Verbinder: gewinkelt 612">
            <a:extLst>
              <a:ext uri="{FF2B5EF4-FFF2-40B4-BE49-F238E27FC236}">
                <a16:creationId xmlns:a16="http://schemas.microsoft.com/office/drawing/2014/main" id="{D7138BEF-B394-4C1E-9C62-F7330D1FE304}"/>
              </a:ext>
            </a:extLst>
          </p:cNvPr>
          <p:cNvCxnSpPr>
            <a:cxnSpLocks/>
          </p:cNvCxnSpPr>
          <p:nvPr/>
        </p:nvCxnSpPr>
        <p:spPr>
          <a:xfrm flipV="1">
            <a:off x="22183726" y="29483051"/>
            <a:ext cx="27552649" cy="16738600"/>
          </a:xfrm>
          <a:prstGeom prst="bentConnector3">
            <a:avLst>
              <a:gd name="adj1" fmla="val 104073"/>
            </a:avLst>
          </a:prstGeom>
          <a:ln w="889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11" name="Textfeld 618">
            <a:extLst>
              <a:ext uri="{FF2B5EF4-FFF2-40B4-BE49-F238E27FC236}">
                <a16:creationId xmlns:a16="http://schemas.microsoft.com/office/drawing/2014/main" id="{61BAEF6A-9C9A-4C8E-ABBE-A6D46BDDA9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71975" y="35332988"/>
            <a:ext cx="5397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2500"/>
              <a:t>42</a:t>
            </a:r>
          </a:p>
        </p:txBody>
      </p:sp>
      <p:sp>
        <p:nvSpPr>
          <p:cNvPr id="3212" name="Textfeld 619">
            <a:extLst>
              <a:ext uri="{FF2B5EF4-FFF2-40B4-BE49-F238E27FC236}">
                <a16:creationId xmlns:a16="http://schemas.microsoft.com/office/drawing/2014/main" id="{03DF1ADD-1247-469E-8188-AD2B9A1222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71975" y="34683700"/>
            <a:ext cx="5397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2500"/>
              <a:t>43</a:t>
            </a:r>
          </a:p>
        </p:txBody>
      </p:sp>
      <p:sp>
        <p:nvSpPr>
          <p:cNvPr id="3213" name="Textfeld 620">
            <a:extLst>
              <a:ext uri="{FF2B5EF4-FFF2-40B4-BE49-F238E27FC236}">
                <a16:creationId xmlns:a16="http://schemas.microsoft.com/office/drawing/2014/main" id="{6350053C-530E-4850-96ED-3FEEAF42F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21175" y="34075688"/>
            <a:ext cx="5397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2500"/>
              <a:t>41</a:t>
            </a:r>
          </a:p>
        </p:txBody>
      </p:sp>
      <p:sp>
        <p:nvSpPr>
          <p:cNvPr id="3214" name="Textfeld 621">
            <a:extLst>
              <a:ext uri="{FF2B5EF4-FFF2-40B4-BE49-F238E27FC236}">
                <a16:creationId xmlns:a16="http://schemas.microsoft.com/office/drawing/2014/main" id="{30CC2581-2574-4DFE-B622-F31EBD68D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57800" y="33251775"/>
            <a:ext cx="517525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2500"/>
              <a:t>11</a:t>
            </a:r>
          </a:p>
        </p:txBody>
      </p:sp>
      <p:sp>
        <p:nvSpPr>
          <p:cNvPr id="3215" name="Textfeld 671">
            <a:extLst>
              <a:ext uri="{FF2B5EF4-FFF2-40B4-BE49-F238E27FC236}">
                <a16:creationId xmlns:a16="http://schemas.microsoft.com/office/drawing/2014/main" id="{7475BB83-3ABE-4F93-8257-10E9371A9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40313" y="34337625"/>
            <a:ext cx="11334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de-DE" altLang="de-DE" sz="3600" b="1"/>
              <a:t>ASV</a:t>
            </a:r>
          </a:p>
          <a:p>
            <a:pPr algn="ctr"/>
            <a:r>
              <a:rPr lang="de-DE" altLang="de-DE" sz="3600" b="1"/>
              <a:t>75</a:t>
            </a:r>
          </a:p>
        </p:txBody>
      </p:sp>
      <p:sp>
        <p:nvSpPr>
          <p:cNvPr id="3216" name="Textfeld 672">
            <a:extLst>
              <a:ext uri="{FF2B5EF4-FFF2-40B4-BE49-F238E27FC236}">
                <a16:creationId xmlns:a16="http://schemas.microsoft.com/office/drawing/2014/main" id="{3C122247-1331-49F2-A004-6EA1B27C1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04438" y="33707388"/>
            <a:ext cx="12096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altLang="de-DE" sz="3000"/>
              <a:t>TS 16</a:t>
            </a:r>
          </a:p>
        </p:txBody>
      </p:sp>
      <p:cxnSp>
        <p:nvCxnSpPr>
          <p:cNvPr id="770" name="Verbinder: gewinkelt 769">
            <a:extLst>
              <a:ext uri="{FF2B5EF4-FFF2-40B4-BE49-F238E27FC236}">
                <a16:creationId xmlns:a16="http://schemas.microsoft.com/office/drawing/2014/main" id="{B081375E-7A01-4CFE-97BB-9D23F49A2FDF}"/>
              </a:ext>
            </a:extLst>
          </p:cNvPr>
          <p:cNvCxnSpPr>
            <a:cxnSpLocks/>
            <a:stCxn id="399" idx="4"/>
            <a:endCxn id="318" idx="0"/>
          </p:cNvCxnSpPr>
          <p:nvPr/>
        </p:nvCxnSpPr>
        <p:spPr>
          <a:xfrm rot="16200000" flipH="1">
            <a:off x="29711651" y="10825162"/>
            <a:ext cx="10717212" cy="9307513"/>
          </a:xfrm>
          <a:prstGeom prst="bentConnector3">
            <a:avLst>
              <a:gd name="adj1" fmla="val 50000"/>
            </a:avLst>
          </a:prstGeom>
          <a:ln w="889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6" name="Verbinder: gewinkelt 435">
            <a:extLst>
              <a:ext uri="{FF2B5EF4-FFF2-40B4-BE49-F238E27FC236}">
                <a16:creationId xmlns:a16="http://schemas.microsoft.com/office/drawing/2014/main" id="{0DB0F2D7-08EB-49AE-AE42-020CB2688D76}"/>
              </a:ext>
            </a:extLst>
          </p:cNvPr>
          <p:cNvCxnSpPr>
            <a:cxnSpLocks/>
            <a:stCxn id="370" idx="0"/>
            <a:endCxn id="432" idx="0"/>
          </p:cNvCxnSpPr>
          <p:nvPr/>
        </p:nvCxnSpPr>
        <p:spPr>
          <a:xfrm rot="16200000" flipH="1" flipV="1">
            <a:off x="34049493" y="13610432"/>
            <a:ext cx="9409113" cy="3892550"/>
          </a:xfrm>
          <a:prstGeom prst="bentConnector3">
            <a:avLst>
              <a:gd name="adj1" fmla="val -7776"/>
            </a:avLst>
          </a:prstGeom>
          <a:ln w="889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19" name="Textfeld 441">
            <a:extLst>
              <a:ext uri="{FF2B5EF4-FFF2-40B4-BE49-F238E27FC236}">
                <a16:creationId xmlns:a16="http://schemas.microsoft.com/office/drawing/2014/main" id="{8CD43E5C-E141-493A-B90C-86655DE30C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68400" y="13760450"/>
            <a:ext cx="13684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2</a:t>
            </a:r>
          </a:p>
        </p:txBody>
      </p:sp>
      <p:sp>
        <p:nvSpPr>
          <p:cNvPr id="3220" name="Textfeld 441">
            <a:extLst>
              <a:ext uri="{FF2B5EF4-FFF2-40B4-BE49-F238E27FC236}">
                <a16:creationId xmlns:a16="http://schemas.microsoft.com/office/drawing/2014/main" id="{80FF89F0-916A-4BC2-BB95-196011930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38075" y="9556750"/>
            <a:ext cx="1368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1</a:t>
            </a:r>
          </a:p>
        </p:txBody>
      </p:sp>
      <p:grpSp>
        <p:nvGrpSpPr>
          <p:cNvPr id="3221" name="Gruppieren 675">
            <a:extLst>
              <a:ext uri="{FF2B5EF4-FFF2-40B4-BE49-F238E27FC236}">
                <a16:creationId xmlns:a16="http://schemas.microsoft.com/office/drawing/2014/main" id="{EC14509E-B242-455A-85E9-F5C6DB091866}"/>
              </a:ext>
            </a:extLst>
          </p:cNvPr>
          <p:cNvGrpSpPr>
            <a:grpSpLocks/>
          </p:cNvGrpSpPr>
          <p:nvPr/>
        </p:nvGrpSpPr>
        <p:grpSpPr bwMode="auto">
          <a:xfrm>
            <a:off x="40143113" y="24503063"/>
            <a:ext cx="503237" cy="2843212"/>
            <a:chOff x="36540051" y="20260781"/>
            <a:chExt cx="503160" cy="2843212"/>
          </a:xfrm>
        </p:grpSpPr>
        <p:sp>
          <p:nvSpPr>
            <p:cNvPr id="677" name="Rechteck 676">
              <a:extLst>
                <a:ext uri="{FF2B5EF4-FFF2-40B4-BE49-F238E27FC236}">
                  <a16:creationId xmlns:a16="http://schemas.microsoft.com/office/drawing/2014/main" id="{0E15A9D7-B0CA-4F45-A6C8-33D6C5CD8F36}"/>
                </a:ext>
              </a:extLst>
            </p:cNvPr>
            <p:cNvSpPr/>
            <p:nvPr/>
          </p:nvSpPr>
          <p:spPr>
            <a:xfrm rot="16238344">
              <a:off x="35981211" y="21467316"/>
              <a:ext cx="1628775" cy="45713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678" name="Trapezoid 677">
              <a:extLst>
                <a:ext uri="{FF2B5EF4-FFF2-40B4-BE49-F238E27FC236}">
                  <a16:creationId xmlns:a16="http://schemas.microsoft.com/office/drawing/2014/main" id="{5B943F10-DBE4-4881-83BE-2455FC05AA4C}"/>
                </a:ext>
              </a:extLst>
            </p:cNvPr>
            <p:cNvSpPr/>
            <p:nvPr/>
          </p:nvSpPr>
          <p:spPr>
            <a:xfrm rot="10843936">
              <a:off x="36540051" y="22524556"/>
              <a:ext cx="479352" cy="579437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  <p:sp>
          <p:nvSpPr>
            <p:cNvPr id="679" name="Trapezoid 678">
              <a:extLst>
                <a:ext uri="{FF2B5EF4-FFF2-40B4-BE49-F238E27FC236}">
                  <a16:creationId xmlns:a16="http://schemas.microsoft.com/office/drawing/2014/main" id="{56A639F0-97C5-49D8-8930-87A56A93E3A9}"/>
                </a:ext>
              </a:extLst>
            </p:cNvPr>
            <p:cNvSpPr/>
            <p:nvPr/>
          </p:nvSpPr>
          <p:spPr>
            <a:xfrm rot="18634">
              <a:off x="36568622" y="20260781"/>
              <a:ext cx="474589" cy="606425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cxnSp>
        <p:nvCxnSpPr>
          <p:cNvPr id="680" name="Verbinder: gewinkelt 679">
            <a:extLst>
              <a:ext uri="{FF2B5EF4-FFF2-40B4-BE49-F238E27FC236}">
                <a16:creationId xmlns:a16="http://schemas.microsoft.com/office/drawing/2014/main" id="{D79EE91F-07E0-48E1-9F53-7D7D259D9CBF}"/>
              </a:ext>
            </a:extLst>
          </p:cNvPr>
          <p:cNvCxnSpPr>
            <a:cxnSpLocks/>
            <a:stCxn id="678" idx="0"/>
          </p:cNvCxnSpPr>
          <p:nvPr/>
        </p:nvCxnSpPr>
        <p:spPr>
          <a:xfrm rot="5400000">
            <a:off x="20955000" y="9194800"/>
            <a:ext cx="1273175" cy="37576125"/>
          </a:xfrm>
          <a:prstGeom prst="bentConnector2">
            <a:avLst/>
          </a:prstGeom>
          <a:ln w="8890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23" name="Textfeld 441">
            <a:extLst>
              <a:ext uri="{FF2B5EF4-FFF2-40B4-BE49-F238E27FC236}">
                <a16:creationId xmlns:a16="http://schemas.microsoft.com/office/drawing/2014/main" id="{B8D49427-F2C1-4D55-BF39-8558D59D33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32063" y="12406313"/>
            <a:ext cx="746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B</a:t>
            </a:r>
          </a:p>
        </p:txBody>
      </p:sp>
      <p:sp>
        <p:nvSpPr>
          <p:cNvPr id="3224" name="Textfeld 441">
            <a:extLst>
              <a:ext uri="{FF2B5EF4-FFF2-40B4-BE49-F238E27FC236}">
                <a16:creationId xmlns:a16="http://schemas.microsoft.com/office/drawing/2014/main" id="{1AE21477-158E-43D0-9815-3D8028EB6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92363" y="23734713"/>
            <a:ext cx="746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B</a:t>
            </a:r>
          </a:p>
        </p:txBody>
      </p:sp>
      <p:sp>
        <p:nvSpPr>
          <p:cNvPr id="3225" name="Textfeld 441">
            <a:extLst>
              <a:ext uri="{FF2B5EF4-FFF2-40B4-BE49-F238E27FC236}">
                <a16:creationId xmlns:a16="http://schemas.microsoft.com/office/drawing/2014/main" id="{FD87D5AA-A145-453B-818A-F3CBA66EE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05363" y="18700750"/>
            <a:ext cx="13700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4</a:t>
            </a:r>
          </a:p>
        </p:txBody>
      </p:sp>
      <p:sp>
        <p:nvSpPr>
          <p:cNvPr id="3226" name="Textfeld 441">
            <a:extLst>
              <a:ext uri="{FF2B5EF4-FFF2-40B4-BE49-F238E27FC236}">
                <a16:creationId xmlns:a16="http://schemas.microsoft.com/office/drawing/2014/main" id="{BDEEBC6F-2F3D-4426-8AC7-A2701B9DB6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67163" y="25103138"/>
            <a:ext cx="13700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6</a:t>
            </a:r>
          </a:p>
        </p:txBody>
      </p:sp>
      <p:sp>
        <p:nvSpPr>
          <p:cNvPr id="3227" name="Textfeld 441">
            <a:extLst>
              <a:ext uri="{FF2B5EF4-FFF2-40B4-BE49-F238E27FC236}">
                <a16:creationId xmlns:a16="http://schemas.microsoft.com/office/drawing/2014/main" id="{EE36E1F7-C3A2-4BF7-B48D-2C5D226C20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42450" y="26044525"/>
            <a:ext cx="1368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7</a:t>
            </a:r>
          </a:p>
        </p:txBody>
      </p:sp>
      <p:sp>
        <p:nvSpPr>
          <p:cNvPr id="3228" name="Textfeld 441">
            <a:extLst>
              <a:ext uri="{FF2B5EF4-FFF2-40B4-BE49-F238E27FC236}">
                <a16:creationId xmlns:a16="http://schemas.microsoft.com/office/drawing/2014/main" id="{0FD4B096-2F43-4A3B-B9F5-556C65106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425" y="16746538"/>
            <a:ext cx="13700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3</a:t>
            </a:r>
          </a:p>
        </p:txBody>
      </p:sp>
      <p:sp>
        <p:nvSpPr>
          <p:cNvPr id="3229" name="Textfeld 441">
            <a:extLst>
              <a:ext uri="{FF2B5EF4-FFF2-40B4-BE49-F238E27FC236}">
                <a16:creationId xmlns:a16="http://schemas.microsoft.com/office/drawing/2014/main" id="{351ACC0B-DFBC-4B04-8483-D439188D75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19663" y="23421975"/>
            <a:ext cx="13700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4</a:t>
            </a:r>
          </a:p>
        </p:txBody>
      </p:sp>
      <p:sp>
        <p:nvSpPr>
          <p:cNvPr id="3230" name="Textfeld 441">
            <a:extLst>
              <a:ext uri="{FF2B5EF4-FFF2-40B4-BE49-F238E27FC236}">
                <a16:creationId xmlns:a16="http://schemas.microsoft.com/office/drawing/2014/main" id="{F5F0CBE9-2539-4586-A7F0-C6FC2174AB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69100" y="27220863"/>
            <a:ext cx="13700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5</a:t>
            </a:r>
          </a:p>
        </p:txBody>
      </p:sp>
      <p:sp>
        <p:nvSpPr>
          <p:cNvPr id="3231" name="Textfeld 441">
            <a:extLst>
              <a:ext uri="{FF2B5EF4-FFF2-40B4-BE49-F238E27FC236}">
                <a16:creationId xmlns:a16="http://schemas.microsoft.com/office/drawing/2014/main" id="{D293C8C4-5CD9-4E4E-AAB9-ABA761E724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21338" y="33121600"/>
            <a:ext cx="13700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8</a:t>
            </a:r>
          </a:p>
        </p:txBody>
      </p:sp>
      <p:sp>
        <p:nvSpPr>
          <p:cNvPr id="3232" name="Textfeld 441">
            <a:extLst>
              <a:ext uri="{FF2B5EF4-FFF2-40B4-BE49-F238E27FC236}">
                <a16:creationId xmlns:a16="http://schemas.microsoft.com/office/drawing/2014/main" id="{BC0E8DC7-FBEC-483B-8E0B-0021B5D05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93575" y="31326138"/>
            <a:ext cx="13700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9</a:t>
            </a:r>
          </a:p>
        </p:txBody>
      </p:sp>
      <p:sp>
        <p:nvSpPr>
          <p:cNvPr id="3233" name="Textfeld 313">
            <a:extLst>
              <a:ext uri="{FF2B5EF4-FFF2-40B4-BE49-F238E27FC236}">
                <a16:creationId xmlns:a16="http://schemas.microsoft.com/office/drawing/2014/main" id="{99C3F8DB-23C7-4404-AA1E-39489CC737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63275" y="34318575"/>
            <a:ext cx="39786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de-DE" altLang="de-DE" sz="2500" dirty="0"/>
              <a:t>V</a:t>
            </a:r>
          </a:p>
        </p:txBody>
      </p:sp>
      <p:sp>
        <p:nvSpPr>
          <p:cNvPr id="3234" name="Textfeld 441">
            <a:extLst>
              <a:ext uri="{FF2B5EF4-FFF2-40B4-BE49-F238E27FC236}">
                <a16:creationId xmlns:a16="http://schemas.microsoft.com/office/drawing/2014/main" id="{4E79F588-F401-4BE2-BEE8-C1282327FC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37132" y="37305456"/>
            <a:ext cx="13684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10</a:t>
            </a:r>
          </a:p>
        </p:txBody>
      </p:sp>
      <p:sp>
        <p:nvSpPr>
          <p:cNvPr id="3235" name="Textfeld 441">
            <a:extLst>
              <a:ext uri="{FF2B5EF4-FFF2-40B4-BE49-F238E27FC236}">
                <a16:creationId xmlns:a16="http://schemas.microsoft.com/office/drawing/2014/main" id="{60EF6139-CC30-49E7-AABB-377BC0D581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27913" y="33804225"/>
            <a:ext cx="1368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11</a:t>
            </a:r>
          </a:p>
        </p:txBody>
      </p:sp>
      <p:sp>
        <p:nvSpPr>
          <p:cNvPr id="3236" name="Textfeld 441">
            <a:extLst>
              <a:ext uri="{FF2B5EF4-FFF2-40B4-BE49-F238E27FC236}">
                <a16:creationId xmlns:a16="http://schemas.microsoft.com/office/drawing/2014/main" id="{384E3F14-7EAE-424D-A742-EE1AA110F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46225" y="35329813"/>
            <a:ext cx="13684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12</a:t>
            </a:r>
          </a:p>
        </p:txBody>
      </p:sp>
      <p:sp>
        <p:nvSpPr>
          <p:cNvPr id="3237" name="Textfeld 441">
            <a:extLst>
              <a:ext uri="{FF2B5EF4-FFF2-40B4-BE49-F238E27FC236}">
                <a16:creationId xmlns:a16="http://schemas.microsoft.com/office/drawing/2014/main" id="{1E726C81-98E6-4DAC-919F-F6997CCC27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42163" y="35558413"/>
            <a:ext cx="1368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14</a:t>
            </a:r>
          </a:p>
        </p:txBody>
      </p:sp>
      <p:sp>
        <p:nvSpPr>
          <p:cNvPr id="3238" name="Textfeld 441">
            <a:extLst>
              <a:ext uri="{FF2B5EF4-FFF2-40B4-BE49-F238E27FC236}">
                <a16:creationId xmlns:a16="http://schemas.microsoft.com/office/drawing/2014/main" id="{4E511C7D-7771-42AC-8678-485DC60EFE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54606" y="39264431"/>
            <a:ext cx="13684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13</a:t>
            </a:r>
          </a:p>
        </p:txBody>
      </p:sp>
      <p:sp>
        <p:nvSpPr>
          <p:cNvPr id="3239" name="Textfeld 441">
            <a:extLst>
              <a:ext uri="{FF2B5EF4-FFF2-40B4-BE49-F238E27FC236}">
                <a16:creationId xmlns:a16="http://schemas.microsoft.com/office/drawing/2014/main" id="{028FFBC3-1350-4634-A811-F55FCA4F8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0413" y="36271200"/>
            <a:ext cx="1368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15</a:t>
            </a:r>
          </a:p>
        </p:txBody>
      </p:sp>
      <p:sp>
        <p:nvSpPr>
          <p:cNvPr id="3240" name="Textfeld 441">
            <a:extLst>
              <a:ext uri="{FF2B5EF4-FFF2-40B4-BE49-F238E27FC236}">
                <a16:creationId xmlns:a16="http://schemas.microsoft.com/office/drawing/2014/main" id="{B954E214-FE34-403C-9262-882FFA673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94525" y="38022213"/>
            <a:ext cx="1368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16</a:t>
            </a:r>
          </a:p>
        </p:txBody>
      </p:sp>
      <p:sp>
        <p:nvSpPr>
          <p:cNvPr id="3241" name="Textfeld 441">
            <a:extLst>
              <a:ext uri="{FF2B5EF4-FFF2-40B4-BE49-F238E27FC236}">
                <a16:creationId xmlns:a16="http://schemas.microsoft.com/office/drawing/2014/main" id="{EAAFA8DB-25E4-4A72-8230-8386BEEDBF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26275" y="38669913"/>
            <a:ext cx="1368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17</a:t>
            </a:r>
          </a:p>
          <a:p>
            <a:pPr algn="ctr" eaLnBrk="1" hangingPunct="1"/>
            <a:endParaRPr lang="de-DE" altLang="de-DE" sz="3600" b="1"/>
          </a:p>
        </p:txBody>
      </p:sp>
      <p:sp>
        <p:nvSpPr>
          <p:cNvPr id="3242" name="Textfeld 441">
            <a:extLst>
              <a:ext uri="{FF2B5EF4-FFF2-40B4-BE49-F238E27FC236}">
                <a16:creationId xmlns:a16="http://schemas.microsoft.com/office/drawing/2014/main" id="{F553C2C7-B5A0-4D54-B5DC-1DA41D29DA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34838" y="39506525"/>
            <a:ext cx="13684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19</a:t>
            </a:r>
          </a:p>
        </p:txBody>
      </p:sp>
      <p:sp>
        <p:nvSpPr>
          <p:cNvPr id="3243" name="Textfeld 441">
            <a:extLst>
              <a:ext uri="{FF2B5EF4-FFF2-40B4-BE49-F238E27FC236}">
                <a16:creationId xmlns:a16="http://schemas.microsoft.com/office/drawing/2014/main" id="{7DDFFA24-EDDB-4827-9FAA-C74BFE7D63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58525" y="39095363"/>
            <a:ext cx="13684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/>
              <a:t>L 18</a:t>
            </a:r>
          </a:p>
        </p:txBody>
      </p:sp>
      <p:pic>
        <p:nvPicPr>
          <p:cNvPr id="3141" name="Grafik 597">
            <a:extLst>
              <a:ext uri="{FF2B5EF4-FFF2-40B4-BE49-F238E27FC236}">
                <a16:creationId xmlns:a16="http://schemas.microsoft.com/office/drawing/2014/main" id="{989AD248-A03C-435D-826E-5D50FCFFB1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1509" y="27603129"/>
            <a:ext cx="2608703" cy="1814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05F486B-DC10-4C49-A2B8-1464877314F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3642755" y="32326695"/>
            <a:ext cx="2065337" cy="1375454"/>
          </a:xfrm>
          <a:prstGeom prst="rect">
            <a:avLst/>
          </a:prstGeom>
        </p:spPr>
      </p:pic>
      <p:sp>
        <p:nvSpPr>
          <p:cNvPr id="507" name="Textfeld 441">
            <a:extLst>
              <a:ext uri="{FF2B5EF4-FFF2-40B4-BE49-F238E27FC236}">
                <a16:creationId xmlns:a16="http://schemas.microsoft.com/office/drawing/2014/main" id="{5C95894C-7A7E-4F21-BC85-667EB7CB3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69523" y="19959637"/>
            <a:ext cx="1368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20</a:t>
            </a:r>
          </a:p>
        </p:txBody>
      </p:sp>
      <p:sp>
        <p:nvSpPr>
          <p:cNvPr id="518" name="Textfeld 441">
            <a:extLst>
              <a:ext uri="{FF2B5EF4-FFF2-40B4-BE49-F238E27FC236}">
                <a16:creationId xmlns:a16="http://schemas.microsoft.com/office/drawing/2014/main" id="{F10DEDCF-3C0C-4E9A-8B9E-4F569C9604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48156" y="23196332"/>
            <a:ext cx="1368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20</a:t>
            </a:r>
          </a:p>
        </p:txBody>
      </p:sp>
      <p:sp>
        <p:nvSpPr>
          <p:cNvPr id="534" name="Textfeld 441">
            <a:extLst>
              <a:ext uri="{FF2B5EF4-FFF2-40B4-BE49-F238E27FC236}">
                <a16:creationId xmlns:a16="http://schemas.microsoft.com/office/drawing/2014/main" id="{ED9DA9A7-084C-49F7-9908-CA5ED6C07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06942" y="29673332"/>
            <a:ext cx="1368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21</a:t>
            </a:r>
          </a:p>
        </p:txBody>
      </p:sp>
      <p:sp>
        <p:nvSpPr>
          <p:cNvPr id="546" name="Textfeld 441">
            <a:extLst>
              <a:ext uri="{FF2B5EF4-FFF2-40B4-BE49-F238E27FC236}">
                <a16:creationId xmlns:a16="http://schemas.microsoft.com/office/drawing/2014/main" id="{3E5DC221-8710-4AB1-82F7-3CC16316EB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50599" y="30587732"/>
            <a:ext cx="1368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22</a:t>
            </a:r>
          </a:p>
        </p:txBody>
      </p:sp>
      <p:sp>
        <p:nvSpPr>
          <p:cNvPr id="547" name="Textfeld 441">
            <a:extLst>
              <a:ext uri="{FF2B5EF4-FFF2-40B4-BE49-F238E27FC236}">
                <a16:creationId xmlns:a16="http://schemas.microsoft.com/office/drawing/2014/main" id="{37557E3D-7B24-48B9-98D2-8733C20F7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78809" y="32338855"/>
            <a:ext cx="13684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23</a:t>
            </a:r>
          </a:p>
          <a:p>
            <a:pPr algn="ctr" eaLnBrk="1" hangingPunct="1"/>
            <a:endParaRPr lang="de-DE" altLang="de-DE" sz="3600" b="1" dirty="0"/>
          </a:p>
        </p:txBody>
      </p:sp>
      <p:sp>
        <p:nvSpPr>
          <p:cNvPr id="553" name="Textfeld 441">
            <a:extLst>
              <a:ext uri="{FF2B5EF4-FFF2-40B4-BE49-F238E27FC236}">
                <a16:creationId xmlns:a16="http://schemas.microsoft.com/office/drawing/2014/main" id="{CA3E8E53-0540-4849-BF3B-EE6CC9A056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55802" y="33291351"/>
            <a:ext cx="1368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24</a:t>
            </a:r>
          </a:p>
        </p:txBody>
      </p:sp>
      <p:sp>
        <p:nvSpPr>
          <p:cNvPr id="554" name="Textfeld 441">
            <a:extLst>
              <a:ext uri="{FF2B5EF4-FFF2-40B4-BE49-F238E27FC236}">
                <a16:creationId xmlns:a16="http://schemas.microsoft.com/office/drawing/2014/main" id="{0B08B472-372E-4107-A587-CD176DE79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50023" y="34054036"/>
            <a:ext cx="1368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25</a:t>
            </a:r>
          </a:p>
        </p:txBody>
      </p:sp>
      <p:sp>
        <p:nvSpPr>
          <p:cNvPr id="559" name="Textfeld 441">
            <a:extLst>
              <a:ext uri="{FF2B5EF4-FFF2-40B4-BE49-F238E27FC236}">
                <a16:creationId xmlns:a16="http://schemas.microsoft.com/office/drawing/2014/main" id="{9DBD83DA-5EE8-48F1-ACDC-EF97AA212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7369" y="34741642"/>
            <a:ext cx="1368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26</a:t>
            </a:r>
          </a:p>
        </p:txBody>
      </p:sp>
      <p:sp>
        <p:nvSpPr>
          <p:cNvPr id="561" name="Textfeld 441">
            <a:extLst>
              <a:ext uri="{FF2B5EF4-FFF2-40B4-BE49-F238E27FC236}">
                <a16:creationId xmlns:a16="http://schemas.microsoft.com/office/drawing/2014/main" id="{3026C643-06D6-4FD5-8BFA-5E9792445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64074" y="42856150"/>
            <a:ext cx="1368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27</a:t>
            </a:r>
          </a:p>
        </p:txBody>
      </p:sp>
      <p:sp>
        <p:nvSpPr>
          <p:cNvPr id="562" name="Textfeld 441">
            <a:extLst>
              <a:ext uri="{FF2B5EF4-FFF2-40B4-BE49-F238E27FC236}">
                <a16:creationId xmlns:a16="http://schemas.microsoft.com/office/drawing/2014/main" id="{3F94EFA7-B567-4294-A150-6DB7238B4A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14824" y="49852262"/>
            <a:ext cx="1368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28</a:t>
            </a:r>
          </a:p>
        </p:txBody>
      </p:sp>
      <p:sp>
        <p:nvSpPr>
          <p:cNvPr id="563" name="Textfeld 441">
            <a:extLst>
              <a:ext uri="{FF2B5EF4-FFF2-40B4-BE49-F238E27FC236}">
                <a16:creationId xmlns:a16="http://schemas.microsoft.com/office/drawing/2014/main" id="{F70093C8-F942-44EA-980B-3525DC3906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32073" y="46613762"/>
            <a:ext cx="1368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29</a:t>
            </a:r>
          </a:p>
        </p:txBody>
      </p:sp>
      <p:sp>
        <p:nvSpPr>
          <p:cNvPr id="564" name="Textfeld 441">
            <a:extLst>
              <a:ext uri="{FF2B5EF4-FFF2-40B4-BE49-F238E27FC236}">
                <a16:creationId xmlns:a16="http://schemas.microsoft.com/office/drawing/2014/main" id="{BB454374-7C5B-4307-848B-DDA6C171C5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04275" y="48508334"/>
            <a:ext cx="13684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de-DE" altLang="de-DE" sz="3600" b="1" dirty="0"/>
              <a:t>L 29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75F61D4E-CC18-47D8-B836-B90019194426}"/>
              </a:ext>
            </a:extLst>
          </p:cNvPr>
          <p:cNvGrpSpPr/>
          <p:nvPr/>
        </p:nvGrpSpPr>
        <p:grpSpPr>
          <a:xfrm rot="10800000">
            <a:off x="16190913" y="9874250"/>
            <a:ext cx="2124075" cy="1266030"/>
            <a:chOff x="18561307" y="15219363"/>
            <a:chExt cx="2124075" cy="1266030"/>
          </a:xfrm>
        </p:grpSpPr>
        <p:grpSp>
          <p:nvGrpSpPr>
            <p:cNvPr id="565" name="Gruppieren 625">
              <a:extLst>
                <a:ext uri="{FF2B5EF4-FFF2-40B4-BE49-F238E27FC236}">
                  <a16:creationId xmlns:a16="http://schemas.microsoft.com/office/drawing/2014/main" id="{949091E4-993E-4281-8BF6-7E219298A152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19246314" y="15046324"/>
              <a:ext cx="754062" cy="2124075"/>
              <a:chOff x="42246989" y="21876347"/>
              <a:chExt cx="959036" cy="2491294"/>
            </a:xfrm>
          </p:grpSpPr>
          <p:grpSp>
            <p:nvGrpSpPr>
              <p:cNvPr id="566" name="Gruppieren 507">
                <a:extLst>
                  <a:ext uri="{FF2B5EF4-FFF2-40B4-BE49-F238E27FC236}">
                    <a16:creationId xmlns:a16="http://schemas.microsoft.com/office/drawing/2014/main" id="{49E18689-576F-47E8-8471-89CDFF19E71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42096437" y="22638482"/>
                <a:ext cx="1260140" cy="959036"/>
                <a:chOff x="25351172" y="26215268"/>
                <a:chExt cx="1872704" cy="1247068"/>
              </a:xfrm>
            </p:grpSpPr>
            <p:cxnSp>
              <p:nvCxnSpPr>
                <p:cNvPr id="576" name="Gerader Verbinder 575">
                  <a:extLst>
                    <a:ext uri="{FF2B5EF4-FFF2-40B4-BE49-F238E27FC236}">
                      <a16:creationId xmlns:a16="http://schemas.microsoft.com/office/drawing/2014/main" id="{785B1101-34BD-459F-861E-2BBBBA71FF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5349892" y="26220520"/>
                  <a:ext cx="1873302" cy="18377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8" name="Gerader Verbinder 577">
                  <a:extLst>
                    <a:ext uri="{FF2B5EF4-FFF2-40B4-BE49-F238E27FC236}">
                      <a16:creationId xmlns:a16="http://schemas.microsoft.com/office/drawing/2014/main" id="{9B38B90C-E74D-4287-A66F-C669942C26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5349890" y="26241521"/>
                  <a:ext cx="0" cy="60121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9" name="Gerader Verbinder 578">
                  <a:extLst>
                    <a:ext uri="{FF2B5EF4-FFF2-40B4-BE49-F238E27FC236}">
                      <a16:creationId xmlns:a16="http://schemas.microsoft.com/office/drawing/2014/main" id="{2E67E048-5CEF-4E3A-A94D-D67A1934FC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349892" y="26834865"/>
                  <a:ext cx="611520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1" name="Gerader Verbinder 580">
                  <a:extLst>
                    <a:ext uri="{FF2B5EF4-FFF2-40B4-BE49-F238E27FC236}">
                      <a16:creationId xmlns:a16="http://schemas.microsoft.com/office/drawing/2014/main" id="{09C28D76-0106-40D0-B4CB-10ABDC4E74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961411" y="27446584"/>
                  <a:ext cx="686232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2" name="Gerader Verbinder 581">
                  <a:extLst>
                    <a:ext uri="{FF2B5EF4-FFF2-40B4-BE49-F238E27FC236}">
                      <a16:creationId xmlns:a16="http://schemas.microsoft.com/office/drawing/2014/main" id="{B393B593-A497-4242-8A51-F98B410015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5961411" y="26842740"/>
                  <a:ext cx="0" cy="611721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3" name="Gerader Verbinder 582">
                  <a:extLst>
                    <a:ext uri="{FF2B5EF4-FFF2-40B4-BE49-F238E27FC236}">
                      <a16:creationId xmlns:a16="http://schemas.microsoft.com/office/drawing/2014/main" id="{739F55A4-DE53-401D-84FE-A7A089B74F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7223192" y="26207390"/>
                  <a:ext cx="0" cy="63534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4" name="Gerader Verbinder 583">
                  <a:extLst>
                    <a:ext uri="{FF2B5EF4-FFF2-40B4-BE49-F238E27FC236}">
                      <a16:creationId xmlns:a16="http://schemas.microsoft.com/office/drawing/2014/main" id="{C30C34BA-CDFA-46D7-8747-53D78C8746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647643" y="26842740"/>
                  <a:ext cx="575549" cy="0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5" name="Gerader Verbinder 584">
                  <a:extLst>
                    <a:ext uri="{FF2B5EF4-FFF2-40B4-BE49-F238E27FC236}">
                      <a16:creationId xmlns:a16="http://schemas.microsoft.com/office/drawing/2014/main" id="{597132A0-30CC-40AD-9226-9DE47449A0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6647642" y="26850616"/>
                  <a:ext cx="0" cy="611719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7" name="Trapezoid 566">
                <a:extLst>
                  <a:ext uri="{FF2B5EF4-FFF2-40B4-BE49-F238E27FC236}">
                    <a16:creationId xmlns:a16="http://schemas.microsoft.com/office/drawing/2014/main" id="{241E71E2-321A-43FB-B4E3-A7D85DF75A77}"/>
                  </a:ext>
                </a:extLst>
              </p:cNvPr>
              <p:cNvSpPr/>
              <p:nvPr/>
            </p:nvSpPr>
            <p:spPr>
              <a:xfrm>
                <a:off x="42717421" y="21876347"/>
                <a:ext cx="474471" cy="606997"/>
              </a:xfrm>
              <a:prstGeom prst="trapezoid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de-DE"/>
              </a:p>
            </p:txBody>
          </p:sp>
          <p:sp>
            <p:nvSpPr>
              <p:cNvPr id="575" name="Trapezoid 574">
                <a:extLst>
                  <a:ext uri="{FF2B5EF4-FFF2-40B4-BE49-F238E27FC236}">
                    <a16:creationId xmlns:a16="http://schemas.microsoft.com/office/drawing/2014/main" id="{EB8966FB-A207-4716-B371-E5CE61183959}"/>
                  </a:ext>
                </a:extLst>
              </p:cNvPr>
              <p:cNvSpPr/>
              <p:nvPr/>
            </p:nvSpPr>
            <p:spPr>
              <a:xfrm rot="10800000">
                <a:off x="42723479" y="23760644"/>
                <a:ext cx="474470" cy="606997"/>
              </a:xfrm>
              <a:prstGeom prst="trapezoid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de-DE"/>
              </a:p>
            </p:txBody>
          </p:sp>
        </p:grpSp>
        <p:sp>
          <p:nvSpPr>
            <p:cNvPr id="586" name="Trapezoid 585">
              <a:extLst>
                <a:ext uri="{FF2B5EF4-FFF2-40B4-BE49-F238E27FC236}">
                  <a16:creationId xmlns:a16="http://schemas.microsoft.com/office/drawing/2014/main" id="{624E4191-AA58-4D4D-B882-DB56DE0B7234}"/>
                </a:ext>
              </a:extLst>
            </p:cNvPr>
            <p:cNvSpPr/>
            <p:nvPr/>
          </p:nvSpPr>
          <p:spPr bwMode="auto">
            <a:xfrm>
              <a:off x="19396286" y="15219363"/>
              <a:ext cx="373062" cy="517525"/>
            </a:xfrm>
            <a:prstGeom prst="trapezoid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de-DE"/>
            </a:p>
          </p:txBody>
        </p:sp>
      </p:grpSp>
      <p:cxnSp>
        <p:nvCxnSpPr>
          <p:cNvPr id="587" name="Verbinder: gewinkelt 586">
            <a:extLst>
              <a:ext uri="{FF2B5EF4-FFF2-40B4-BE49-F238E27FC236}">
                <a16:creationId xmlns:a16="http://schemas.microsoft.com/office/drawing/2014/main" id="{E3BDEBC8-A0A9-45A0-97E2-6E8DED0C8804}"/>
              </a:ext>
            </a:extLst>
          </p:cNvPr>
          <p:cNvCxnSpPr>
            <a:cxnSpLocks/>
            <a:stCxn id="575" idx="0"/>
            <a:endCxn id="385" idx="2"/>
          </p:cNvCxnSpPr>
          <p:nvPr/>
        </p:nvCxnSpPr>
        <p:spPr>
          <a:xfrm flipV="1">
            <a:off x="18314988" y="10063957"/>
            <a:ext cx="4019550" cy="3175"/>
          </a:xfrm>
          <a:prstGeom prst="bentConnector3">
            <a:avLst>
              <a:gd name="adj1" fmla="val 50000"/>
            </a:avLst>
          </a:prstGeom>
          <a:ln w="889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8" name="Verbinder: gewinkelt 587">
            <a:extLst>
              <a:ext uri="{FF2B5EF4-FFF2-40B4-BE49-F238E27FC236}">
                <a16:creationId xmlns:a16="http://schemas.microsoft.com/office/drawing/2014/main" id="{85F35015-9C21-4C11-9FBD-0091643ECE08}"/>
              </a:ext>
            </a:extLst>
          </p:cNvPr>
          <p:cNvCxnSpPr>
            <a:cxnSpLocks/>
            <a:stCxn id="586" idx="0"/>
            <a:endCxn id="709" idx="0"/>
          </p:cNvCxnSpPr>
          <p:nvPr/>
        </p:nvCxnSpPr>
        <p:spPr>
          <a:xfrm rot="16200000" flipH="1">
            <a:off x="12654382" y="15779375"/>
            <a:ext cx="11546683" cy="2268491"/>
          </a:xfrm>
          <a:prstGeom prst="bentConnector3">
            <a:avLst>
              <a:gd name="adj1" fmla="val 50000"/>
            </a:avLst>
          </a:prstGeom>
          <a:ln w="88900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9" name="Rechteck: abgerundete Ecken 588">
            <a:extLst>
              <a:ext uri="{FF2B5EF4-FFF2-40B4-BE49-F238E27FC236}">
                <a16:creationId xmlns:a16="http://schemas.microsoft.com/office/drawing/2014/main" id="{7EB2184E-DB3F-4C42-A4F6-785B10DFC479}"/>
              </a:ext>
            </a:extLst>
          </p:cNvPr>
          <p:cNvSpPr/>
          <p:nvPr/>
        </p:nvSpPr>
        <p:spPr>
          <a:xfrm>
            <a:off x="11271255" y="16579402"/>
            <a:ext cx="2193097" cy="127724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de-DE" sz="5400" dirty="0">
                <a:solidFill>
                  <a:schemeClr val="tx1"/>
                </a:solidFill>
              </a:rPr>
              <a:t>ESP</a:t>
            </a:r>
          </a:p>
        </p:txBody>
      </p:sp>
      <p:grpSp>
        <p:nvGrpSpPr>
          <p:cNvPr id="3271" name="Gruppieren 481">
            <a:extLst>
              <a:ext uri="{FF2B5EF4-FFF2-40B4-BE49-F238E27FC236}">
                <a16:creationId xmlns:a16="http://schemas.microsoft.com/office/drawing/2014/main" id="{AF40616D-3396-4C08-AF00-D4C9A59C996D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2692030" y="38658497"/>
            <a:ext cx="1018789" cy="849222"/>
            <a:chOff x="25351172" y="26215268"/>
            <a:chExt cx="1872704" cy="1247068"/>
          </a:xfrm>
        </p:grpSpPr>
        <p:cxnSp>
          <p:nvCxnSpPr>
            <p:cNvPr id="483" name="Gerader Verbinder 482">
              <a:extLst>
                <a:ext uri="{FF2B5EF4-FFF2-40B4-BE49-F238E27FC236}">
                  <a16:creationId xmlns:a16="http://schemas.microsoft.com/office/drawing/2014/main" id="{AC4419BE-61CF-4898-ABC1-6723866A9F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349935" y="26213130"/>
              <a:ext cx="1873414" cy="1865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Gerader Verbinder 483">
              <a:extLst>
                <a:ext uri="{FF2B5EF4-FFF2-40B4-BE49-F238E27FC236}">
                  <a16:creationId xmlns:a16="http://schemas.microsoft.com/office/drawing/2014/main" id="{A1B0F55A-31B9-43E2-9177-BC8E9E4B20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349935" y="26234112"/>
              <a:ext cx="0" cy="60145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5" name="Gerader Verbinder 484">
              <a:extLst>
                <a:ext uri="{FF2B5EF4-FFF2-40B4-BE49-F238E27FC236}">
                  <a16:creationId xmlns:a16="http://schemas.microsoft.com/office/drawing/2014/main" id="{D1799AB2-999D-43B9-B002-CB69FFAEE4B4}"/>
                </a:ext>
              </a:extLst>
            </p:cNvPr>
            <p:cNvCxnSpPr>
              <a:cxnSpLocks/>
            </p:cNvCxnSpPr>
            <p:nvPr/>
          </p:nvCxnSpPr>
          <p:spPr>
            <a:xfrm>
              <a:off x="25349935" y="26835565"/>
              <a:ext cx="61279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6" name="Gerader Verbinder 485">
              <a:extLst>
                <a:ext uri="{FF2B5EF4-FFF2-40B4-BE49-F238E27FC236}">
                  <a16:creationId xmlns:a16="http://schemas.microsoft.com/office/drawing/2014/main" id="{8D69E330-B1D2-4AFA-967E-345E4C22E573}"/>
                </a:ext>
              </a:extLst>
            </p:cNvPr>
            <p:cNvCxnSpPr>
              <a:cxnSpLocks/>
            </p:cNvCxnSpPr>
            <p:nvPr/>
          </p:nvCxnSpPr>
          <p:spPr>
            <a:xfrm>
              <a:off x="25962734" y="27448675"/>
              <a:ext cx="68283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7" name="Gerader Verbinder 486">
              <a:extLst>
                <a:ext uri="{FF2B5EF4-FFF2-40B4-BE49-F238E27FC236}">
                  <a16:creationId xmlns:a16="http://schemas.microsoft.com/office/drawing/2014/main" id="{11708C1A-7747-4528-B317-0521D263685D}"/>
                </a:ext>
              </a:extLst>
            </p:cNvPr>
            <p:cNvCxnSpPr>
              <a:cxnSpLocks/>
            </p:cNvCxnSpPr>
            <p:nvPr/>
          </p:nvCxnSpPr>
          <p:spPr>
            <a:xfrm>
              <a:off x="25962734" y="26842558"/>
              <a:ext cx="0" cy="61311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8" name="Gerader Verbinder 487">
              <a:extLst>
                <a:ext uri="{FF2B5EF4-FFF2-40B4-BE49-F238E27FC236}">
                  <a16:creationId xmlns:a16="http://schemas.microsoft.com/office/drawing/2014/main" id="{2AEF35EE-40E8-4285-A264-F86D3199A34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223348" y="26208467"/>
              <a:ext cx="0" cy="6340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9" name="Gerader Verbinder 488">
              <a:extLst>
                <a:ext uri="{FF2B5EF4-FFF2-40B4-BE49-F238E27FC236}">
                  <a16:creationId xmlns:a16="http://schemas.microsoft.com/office/drawing/2014/main" id="{32B52494-5B28-4478-BAA7-B74812224EB4}"/>
                </a:ext>
              </a:extLst>
            </p:cNvPr>
            <p:cNvCxnSpPr>
              <a:cxnSpLocks/>
            </p:cNvCxnSpPr>
            <p:nvPr/>
          </p:nvCxnSpPr>
          <p:spPr>
            <a:xfrm>
              <a:off x="26645567" y="26842558"/>
              <a:ext cx="57778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0" name="Gerader Verbinder 489">
              <a:extLst>
                <a:ext uri="{FF2B5EF4-FFF2-40B4-BE49-F238E27FC236}">
                  <a16:creationId xmlns:a16="http://schemas.microsoft.com/office/drawing/2014/main" id="{B85659D3-2DCE-4C04-B930-A7952E893829}"/>
                </a:ext>
              </a:extLst>
            </p:cNvPr>
            <p:cNvCxnSpPr>
              <a:cxnSpLocks/>
            </p:cNvCxnSpPr>
            <p:nvPr/>
          </p:nvCxnSpPr>
          <p:spPr>
            <a:xfrm>
              <a:off x="26645567" y="26849553"/>
              <a:ext cx="0" cy="6131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84" name="Grafik 211">
            <a:extLst>
              <a:ext uri="{FF2B5EF4-FFF2-40B4-BE49-F238E27FC236}">
                <a16:creationId xmlns:a16="http://schemas.microsoft.com/office/drawing/2014/main" id="{74795D2A-7AFF-46E6-9F19-DB310B1BA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0470" y="35598406"/>
            <a:ext cx="2411412" cy="194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0" name="Textfeld 426">
            <a:extLst>
              <a:ext uri="{FF2B5EF4-FFF2-40B4-BE49-F238E27FC236}">
                <a16:creationId xmlns:a16="http://schemas.microsoft.com/office/drawing/2014/main" id="{EFBAE95F-D473-4695-8848-6391B98738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27321" y="22337422"/>
            <a:ext cx="270837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de-DE" altLang="de-DE" sz="2500" dirty="0"/>
              <a:t>Steller Drossel-</a:t>
            </a:r>
          </a:p>
          <a:p>
            <a:pPr eaLnBrk="1" hangingPunct="1"/>
            <a:r>
              <a:rPr lang="de-DE" altLang="de-DE" sz="2500" dirty="0"/>
              <a:t>klappe im Auspuff</a:t>
            </a:r>
          </a:p>
        </p:txBody>
      </p:sp>
      <p:sp>
        <p:nvSpPr>
          <p:cNvPr id="591" name="Textfeld 426">
            <a:extLst>
              <a:ext uri="{FF2B5EF4-FFF2-40B4-BE49-F238E27FC236}">
                <a16:creationId xmlns:a16="http://schemas.microsoft.com/office/drawing/2014/main" id="{64CE5D78-845A-41B5-B600-7A945CE230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61319" y="17494304"/>
            <a:ext cx="3167009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de-DE" altLang="de-DE" sz="2500" dirty="0"/>
              <a:t>Förderstopp an Einspritzpumpe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</Words>
  <Application>Microsoft Office PowerPoint</Application>
  <PresentationFormat>Benutzerdefiniert</PresentationFormat>
  <Paragraphs>106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4" baseType="lpstr">
      <vt:lpstr>Arial</vt:lpstr>
      <vt:lpstr>Calibri</vt:lpstr>
      <vt:lpstr>Larissa-Design</vt:lpstr>
      <vt:lpstr>PowerPoint-Präsentation</vt:lpstr>
    </vt:vector>
  </TitlesOfParts>
  <Company>T-Systems International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Daniel Klötter</dc:creator>
  <cp:lastModifiedBy>Daniel Klötter</cp:lastModifiedBy>
  <cp:revision>99</cp:revision>
  <dcterms:created xsi:type="dcterms:W3CDTF">2017-08-17T12:06:19Z</dcterms:created>
  <dcterms:modified xsi:type="dcterms:W3CDTF">2019-07-31T09:45:58Z</dcterms:modified>
</cp:coreProperties>
</file>